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58" r:id="rId6"/>
    <p:sldId id="283" r:id="rId7"/>
    <p:sldId id="296" r:id="rId8"/>
    <p:sldId id="308" r:id="rId9"/>
    <p:sldId id="287" r:id="rId10"/>
    <p:sldId id="285" r:id="rId11"/>
    <p:sldId id="260" r:id="rId12"/>
    <p:sldId id="286" r:id="rId13"/>
    <p:sldId id="261" r:id="rId14"/>
    <p:sldId id="262" r:id="rId15"/>
    <p:sldId id="273" r:id="rId16"/>
    <p:sldId id="297" r:id="rId17"/>
    <p:sldId id="278" r:id="rId18"/>
    <p:sldId id="279" r:id="rId19"/>
    <p:sldId id="300" r:id="rId20"/>
    <p:sldId id="307" r:id="rId21"/>
    <p:sldId id="299" r:id="rId22"/>
    <p:sldId id="289" r:id="rId23"/>
    <p:sldId id="301" r:id="rId24"/>
    <p:sldId id="306" r:id="rId25"/>
    <p:sldId id="302" r:id="rId26"/>
    <p:sldId id="303" r:id="rId27"/>
    <p:sldId id="305" r:id="rId28"/>
    <p:sldId id="304" r:id="rId29"/>
    <p:sldId id="280" r:id="rId30"/>
    <p:sldId id="281" r:id="rId31"/>
    <p:sldId id="290" r:id="rId32"/>
    <p:sldId id="288" r:id="rId33"/>
    <p:sldId id="293" r:id="rId34"/>
    <p:sldId id="263" r:id="rId35"/>
    <p:sldId id="264" r:id="rId36"/>
    <p:sldId id="265" r:id="rId37"/>
    <p:sldId id="266" r:id="rId38"/>
    <p:sldId id="267" r:id="rId39"/>
    <p:sldId id="268" r:id="rId40"/>
    <p:sldId id="26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CAF1E-BD80-DC84-866D-9F0A334AE052}" v="9" dt="2022-12-09T17:14:40.260"/>
    <p1510:client id="{0D286D11-F567-94ED-1390-CF79F6AACC07}" v="122" dt="2022-12-09T17:17:06.096"/>
    <p1510:client id="{10D9B5C5-B759-17F4-2348-E0EC8F5D18C8}" v="935" dt="2022-10-06T21:10:43.550"/>
    <p1510:client id="{1199A435-84D1-6859-883A-D0728FF9416C}" v="320" dt="2022-10-06T14:47:22.806"/>
    <p1510:client id="{3897979F-4F29-908E-AAEE-B1A7A94372CB}" v="512" dt="2022-12-08T23:00:59.612"/>
    <p1510:client id="{3ECF0E7C-385A-6672-5996-8E9A704BBF59}" v="454" dt="2022-10-07T14:47:11.163"/>
    <p1510:client id="{4218E084-CC2D-4222-B6C5-C014BE2D1FFF}" v="476" dt="2022-12-09T05:07:57.130"/>
    <p1510:client id="{49C9EC0F-BE72-EB79-1732-A05977495D75}" v="113" dt="2022-10-06T22:56:45.430"/>
    <p1510:client id="{4FBC6C6F-0A49-6C7E-872D-EDF90A87C031}" v="32" dt="2022-10-07T15:20:37.045"/>
    <p1510:client id="{5102941D-96B2-17DB-5AD9-D67648A31D22}" v="35" dt="2022-10-06T22:33:43.790"/>
    <p1510:client id="{5C82534F-B194-5A2A-EF87-606F281EE003}" v="219" dt="2022-12-09T05:35:01.743"/>
    <p1510:client id="{5CBE48F5-8FD7-B341-1361-0A1D5C35DE9A}" v="36" dt="2022-10-06T22:41:46.789"/>
    <p1510:client id="{5CFD76ED-779D-B2C8-703A-0C2F9747444C}" v="266" dt="2022-12-08T05:58:33.746"/>
    <p1510:client id="{75B47BFE-2A56-DBA1-FD73-FEE39E6BBCB5}" v="119" dt="2022-12-09T07:06:22.476"/>
    <p1510:client id="{82A34DF4-DF9F-3D1E-A23D-A50904C1F5D8}" v="1" dt="2022-12-09T00:28:55.061"/>
    <p1510:client id="{87766325-D769-1A6E-BD65-09C1E4650A9E}" v="901" dt="2022-12-09T00:18:49.389"/>
    <p1510:client id="{87A8D541-10E2-8925-6E37-11B6E8C84EFD}" v="28" dt="2022-10-07T00:59:15.240"/>
    <p1510:client id="{8D1544E2-1734-6BB0-1045-466E78F69FC1}" v="175" dt="2022-10-06T14:59:36.199"/>
    <p1510:client id="{A2EABF95-CDAD-F020-6656-F36B01A94A52}" v="436" dt="2022-10-07T12:06:51.383"/>
    <p1510:client id="{BB02E8E9-720C-F407-2A23-D454BC277684}" v="118" dt="2022-10-07T02:07:34.086"/>
    <p1510:client id="{E75D9F56-FD63-6FF0-EE37-1AE9B6E13623}" v="1" dt="2022-10-07T12:08:47.513"/>
    <p1510:client id="{E8EB2F40-FAA7-324D-9AB4-F9B33137D97C}" v="7" dt="2022-10-07T02:05:37.865"/>
    <p1510:client id="{EB23718E-6458-B8E0-8140-74ABAEEE451C}" v="757" dt="2022-12-09T06:13:28.557"/>
    <p1510:client id="{FE377FAF-49F6-0EEF-2DFA-04D0AB8E32E0}" v="36" dt="2022-12-08T23:22:45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ya Geist-Delgado" userId="S::mgeistde@uccs.edu::0e5af740-ac4f-4bd8-9ea0-27016911bb77" providerId="AD" clId="Web-{3897979F-4F29-908E-AAEE-B1A7A94372CB}"/>
    <pc:docChg chg="modSld">
      <pc:chgData name="Makya Geist-Delgado" userId="S::mgeistde@uccs.edu::0e5af740-ac4f-4bd8-9ea0-27016911bb77" providerId="AD" clId="Web-{3897979F-4F29-908E-AAEE-B1A7A94372CB}" dt="2022-12-08T23:00:59.612" v="510" actId="20577"/>
      <pc:docMkLst>
        <pc:docMk/>
      </pc:docMkLst>
      <pc:sldChg chg="addSp delSp modSp">
        <pc:chgData name="Makya Geist-Delgado" userId="S::mgeistde@uccs.edu::0e5af740-ac4f-4bd8-9ea0-27016911bb77" providerId="AD" clId="Web-{3897979F-4F29-908E-AAEE-B1A7A94372CB}" dt="2022-12-08T22:48:45.680" v="504"/>
        <pc:sldMkLst>
          <pc:docMk/>
          <pc:sldMk cId="157527232" sldId="280"/>
        </pc:sldMkLst>
        <pc:graphicFrameChg chg="del">
          <ac:chgData name="Makya Geist-Delgado" userId="S::mgeistde@uccs.edu::0e5af740-ac4f-4bd8-9ea0-27016911bb77" providerId="AD" clId="Web-{3897979F-4F29-908E-AAEE-B1A7A94372CB}" dt="2022-12-08T22:48:02.992" v="85"/>
          <ac:graphicFrameMkLst>
            <pc:docMk/>
            <pc:sldMk cId="157527232" sldId="280"/>
            <ac:graphicFrameMk id="5" creationId="{6D29C151-69D6-8451-6CF8-C3C6BA431D9C}"/>
          </ac:graphicFrameMkLst>
        </pc:graphicFrameChg>
        <pc:graphicFrameChg chg="add mod modGraphic">
          <ac:chgData name="Makya Geist-Delgado" userId="S::mgeistde@uccs.edu::0e5af740-ac4f-4bd8-9ea0-27016911bb77" providerId="AD" clId="Web-{3897979F-4F29-908E-AAEE-B1A7A94372CB}" dt="2022-12-08T22:48:45.680" v="504"/>
          <ac:graphicFrameMkLst>
            <pc:docMk/>
            <pc:sldMk cId="157527232" sldId="280"/>
            <ac:graphicFrameMk id="6" creationId="{CC559248-C29C-3708-5681-475DD789E6B8}"/>
          </ac:graphicFrameMkLst>
        </pc:graphicFrameChg>
      </pc:sldChg>
      <pc:sldChg chg="addSp modSp">
        <pc:chgData name="Makya Geist-Delgado" userId="S::mgeistde@uccs.edu::0e5af740-ac4f-4bd8-9ea0-27016911bb77" providerId="AD" clId="Web-{3897979F-4F29-908E-AAEE-B1A7A94372CB}" dt="2022-12-08T23:00:59.612" v="510" actId="20577"/>
        <pc:sldMkLst>
          <pc:docMk/>
          <pc:sldMk cId="1052720712" sldId="304"/>
        </pc:sldMkLst>
        <pc:spChg chg="mod">
          <ac:chgData name="Makya Geist-Delgado" userId="S::mgeistde@uccs.edu::0e5af740-ac4f-4bd8-9ea0-27016911bb77" providerId="AD" clId="Web-{3897979F-4F29-908E-AAEE-B1A7A94372CB}" dt="2022-12-08T23:00:59.612" v="510" actId="20577"/>
          <ac:spMkLst>
            <pc:docMk/>
            <pc:sldMk cId="1052720712" sldId="304"/>
            <ac:spMk id="3" creationId="{3452D1EB-23A6-4CFD-0CE9-101FC110EBF8}"/>
          </ac:spMkLst>
        </pc:spChg>
        <pc:picChg chg="add mod">
          <ac:chgData name="Makya Geist-Delgado" userId="S::mgeistde@uccs.edu::0e5af740-ac4f-4bd8-9ea0-27016911bb77" providerId="AD" clId="Web-{3897979F-4F29-908E-AAEE-B1A7A94372CB}" dt="2022-12-08T22:36:42.905" v="84" actId="1076"/>
          <ac:picMkLst>
            <pc:docMk/>
            <pc:sldMk cId="1052720712" sldId="304"/>
            <ac:picMk id="5" creationId="{558714F9-7168-EBFE-8E0C-830D2A9EB5F4}"/>
          </ac:picMkLst>
        </pc:picChg>
      </pc:sldChg>
    </pc:docChg>
  </pc:docChgLst>
  <pc:docChgLst>
    <pc:chgData name="Tristan Lee" userId="S::tlee2@uccs.edu::3567003e-c7d3-4688-a736-624d0514ec35" providerId="AD" clId="Web-{EB23718E-6458-B8E0-8140-74ABAEEE451C}"/>
    <pc:docChg chg="addSld modSld sldOrd">
      <pc:chgData name="Tristan Lee" userId="S::tlee2@uccs.edu::3567003e-c7d3-4688-a736-624d0514ec35" providerId="AD" clId="Web-{EB23718E-6458-B8E0-8140-74ABAEEE451C}" dt="2022-12-09T06:13:28.292" v="696" actId="20577"/>
      <pc:docMkLst>
        <pc:docMk/>
      </pc:docMkLst>
      <pc:sldChg chg="modSp">
        <pc:chgData name="Tristan Lee" userId="S::tlee2@uccs.edu::3567003e-c7d3-4688-a736-624d0514ec35" providerId="AD" clId="Web-{EB23718E-6458-B8E0-8140-74ABAEEE451C}" dt="2022-12-09T04:59:55.991" v="14"/>
        <pc:sldMkLst>
          <pc:docMk/>
          <pc:sldMk cId="3444102899" sldId="278"/>
        </pc:sldMkLst>
        <pc:graphicFrameChg chg="mod modGraphic">
          <ac:chgData name="Tristan Lee" userId="S::tlee2@uccs.edu::3567003e-c7d3-4688-a736-624d0514ec35" providerId="AD" clId="Web-{EB23718E-6458-B8E0-8140-74ABAEEE451C}" dt="2022-12-09T04:59:55.991" v="14"/>
          <ac:graphicFrameMkLst>
            <pc:docMk/>
            <pc:sldMk cId="3444102899" sldId="278"/>
            <ac:graphicFrameMk id="8" creationId="{9D780F6E-BB9E-ED64-0093-E524D55E04FD}"/>
          </ac:graphicFrameMkLst>
        </pc:graphicFrameChg>
      </pc:sldChg>
      <pc:sldChg chg="modSp">
        <pc:chgData name="Tristan Lee" userId="S::tlee2@uccs.edu::3567003e-c7d3-4688-a736-624d0514ec35" providerId="AD" clId="Web-{EB23718E-6458-B8E0-8140-74ABAEEE451C}" dt="2022-12-09T06:13:28.292" v="696" actId="20577"/>
        <pc:sldMkLst>
          <pc:docMk/>
          <pc:sldMk cId="2619787254" sldId="297"/>
        </pc:sldMkLst>
        <pc:spChg chg="mod">
          <ac:chgData name="Tristan Lee" userId="S::tlee2@uccs.edu::3567003e-c7d3-4688-a736-624d0514ec35" providerId="AD" clId="Web-{EB23718E-6458-B8E0-8140-74ABAEEE451C}" dt="2022-12-09T06:13:28.292" v="696" actId="20577"/>
          <ac:spMkLst>
            <pc:docMk/>
            <pc:sldMk cId="2619787254" sldId="297"/>
            <ac:spMk id="10" creationId="{26336F30-35BE-96AD-3AFD-2DAD0AFFAB17}"/>
          </ac:spMkLst>
        </pc:spChg>
        <pc:picChg chg="mod">
          <ac:chgData name="Tristan Lee" userId="S::tlee2@uccs.edu::3567003e-c7d3-4688-a736-624d0514ec35" providerId="AD" clId="Web-{EB23718E-6458-B8E0-8140-74ABAEEE451C}" dt="2022-12-09T05:16:01.005" v="381" actId="1076"/>
          <ac:picMkLst>
            <pc:docMk/>
            <pc:sldMk cId="2619787254" sldId="297"/>
            <ac:picMk id="5" creationId="{7CC58FF9-CDB7-DA1F-AEF0-1506D5916D21}"/>
          </ac:picMkLst>
        </pc:picChg>
      </pc:sldChg>
      <pc:sldChg chg="modSp ord">
        <pc:chgData name="Tristan Lee" userId="S::tlee2@uccs.edu::3567003e-c7d3-4688-a736-624d0514ec35" providerId="AD" clId="Web-{EB23718E-6458-B8E0-8140-74ABAEEE451C}" dt="2022-12-09T05:19:38.743" v="410" actId="20577"/>
        <pc:sldMkLst>
          <pc:docMk/>
          <pc:sldMk cId="3841664654" sldId="300"/>
        </pc:sldMkLst>
        <pc:spChg chg="mod">
          <ac:chgData name="Tristan Lee" userId="S::tlee2@uccs.edu::3567003e-c7d3-4688-a736-624d0514ec35" providerId="AD" clId="Web-{EB23718E-6458-B8E0-8140-74ABAEEE451C}" dt="2022-12-09T05:19:38.743" v="410" actId="20577"/>
          <ac:spMkLst>
            <pc:docMk/>
            <pc:sldMk cId="3841664654" sldId="300"/>
            <ac:spMk id="3" creationId="{05BB617C-F9F6-0B8F-B972-6D6A7D163B25}"/>
          </ac:spMkLst>
        </pc:spChg>
      </pc:sldChg>
      <pc:sldChg chg="modSp new">
        <pc:chgData name="Tristan Lee" userId="S::tlee2@uccs.edu::3567003e-c7d3-4688-a736-624d0514ec35" providerId="AD" clId="Web-{EB23718E-6458-B8E0-8140-74ABAEEE451C}" dt="2022-12-09T05:15:19.989" v="379" actId="20577"/>
        <pc:sldMkLst>
          <pc:docMk/>
          <pc:sldMk cId="378171487" sldId="307"/>
        </pc:sldMkLst>
        <pc:spChg chg="mod">
          <ac:chgData name="Tristan Lee" userId="S::tlee2@uccs.edu::3567003e-c7d3-4688-a736-624d0514ec35" providerId="AD" clId="Web-{EB23718E-6458-B8E0-8140-74ABAEEE451C}" dt="2022-12-09T05:13:01.034" v="264" actId="20577"/>
          <ac:spMkLst>
            <pc:docMk/>
            <pc:sldMk cId="378171487" sldId="307"/>
            <ac:spMk id="2" creationId="{B2892448-6CC4-8D63-AD27-2BBF5A837A3C}"/>
          </ac:spMkLst>
        </pc:spChg>
        <pc:spChg chg="mod">
          <ac:chgData name="Tristan Lee" userId="S::tlee2@uccs.edu::3567003e-c7d3-4688-a736-624d0514ec35" providerId="AD" clId="Web-{EB23718E-6458-B8E0-8140-74ABAEEE451C}" dt="2022-12-09T05:15:19.989" v="379" actId="20577"/>
          <ac:spMkLst>
            <pc:docMk/>
            <pc:sldMk cId="378171487" sldId="307"/>
            <ac:spMk id="3" creationId="{EA6091AF-28C8-DC75-A770-C4BB792E6340}"/>
          </ac:spMkLst>
        </pc:spChg>
      </pc:sldChg>
      <pc:sldChg chg="addSp delSp modSp new">
        <pc:chgData name="Tristan Lee" userId="S::tlee2@uccs.edu::3567003e-c7d3-4688-a736-624d0514ec35" providerId="AD" clId="Web-{EB23718E-6458-B8E0-8140-74ABAEEE451C}" dt="2022-12-09T05:54:00.773" v="691"/>
        <pc:sldMkLst>
          <pc:docMk/>
          <pc:sldMk cId="3501721729" sldId="308"/>
        </pc:sldMkLst>
        <pc:spChg chg="mod">
          <ac:chgData name="Tristan Lee" userId="S::tlee2@uccs.edu::3567003e-c7d3-4688-a736-624d0514ec35" providerId="AD" clId="Web-{EB23718E-6458-B8E0-8140-74ABAEEE451C}" dt="2022-12-09T05:33:39.864" v="416" actId="20577"/>
          <ac:spMkLst>
            <pc:docMk/>
            <pc:sldMk cId="3501721729" sldId="308"/>
            <ac:spMk id="2" creationId="{7CFBF48D-9B91-E8C2-E0E3-A0F0B1547887}"/>
          </ac:spMkLst>
        </pc:spChg>
        <pc:spChg chg="del">
          <ac:chgData name="Tristan Lee" userId="S::tlee2@uccs.edu::3567003e-c7d3-4688-a736-624d0514ec35" providerId="AD" clId="Web-{EB23718E-6458-B8E0-8140-74ABAEEE451C}" dt="2022-12-09T05:33:43.708" v="417"/>
          <ac:spMkLst>
            <pc:docMk/>
            <pc:sldMk cId="3501721729" sldId="308"/>
            <ac:spMk id="3" creationId="{96634EDE-0941-D9B3-729E-30359C160E24}"/>
          </ac:spMkLst>
        </pc:spChg>
        <pc:spChg chg="add del mod">
          <ac:chgData name="Tristan Lee" userId="S::tlee2@uccs.edu::3567003e-c7d3-4688-a736-624d0514ec35" providerId="AD" clId="Web-{EB23718E-6458-B8E0-8140-74ABAEEE451C}" dt="2022-12-09T05:33:46.943" v="421"/>
          <ac:spMkLst>
            <pc:docMk/>
            <pc:sldMk cId="3501721729" sldId="308"/>
            <ac:spMk id="5" creationId="{91454AEC-4536-24AB-8728-B62B989E3539}"/>
          </ac:spMkLst>
        </pc:spChg>
        <pc:graphicFrameChg chg="add del mod modGraphic">
          <ac:chgData name="Tristan Lee" userId="S::tlee2@uccs.edu::3567003e-c7d3-4688-a736-624d0514ec35" providerId="AD" clId="Web-{EB23718E-6458-B8E0-8140-74ABAEEE451C}" dt="2022-12-09T05:42:01.465" v="427"/>
          <ac:graphicFrameMkLst>
            <pc:docMk/>
            <pc:sldMk cId="3501721729" sldId="308"/>
            <ac:graphicFrameMk id="7" creationId="{968103AE-1A20-7A7D-64F4-8599A9779C8A}"/>
          </ac:graphicFrameMkLst>
        </pc:graphicFrameChg>
        <pc:graphicFrameChg chg="add mod modGraphic">
          <ac:chgData name="Tristan Lee" userId="S::tlee2@uccs.edu::3567003e-c7d3-4688-a736-624d0514ec35" providerId="AD" clId="Web-{EB23718E-6458-B8E0-8140-74ABAEEE451C}" dt="2022-12-09T05:54:00.773" v="691"/>
          <ac:graphicFrameMkLst>
            <pc:docMk/>
            <pc:sldMk cId="3501721729" sldId="308"/>
            <ac:graphicFrameMk id="9" creationId="{20AEA9F0-5FF0-293F-A4F2-C7B30691DF9C}"/>
          </ac:graphicFrameMkLst>
        </pc:graphicFrameChg>
      </pc:sldChg>
    </pc:docChg>
  </pc:docChgLst>
  <pc:docChgLst>
    <pc:chgData name="Tristan Lee" userId="S::tlee2@uccs.edu::3567003e-c7d3-4688-a736-624d0514ec35" providerId="AD" clId="Web-{5CFD76ED-779D-B2C8-703A-0C2F9747444C}"/>
    <pc:docChg chg="addSld delSld modSld sldOrd">
      <pc:chgData name="Tristan Lee" userId="S::tlee2@uccs.edu::3567003e-c7d3-4688-a736-624d0514ec35" providerId="AD" clId="Web-{5CFD76ED-779D-B2C8-703A-0C2F9747444C}" dt="2022-12-08T05:58:33.746" v="252" actId="20577"/>
      <pc:docMkLst>
        <pc:docMk/>
      </pc:docMkLst>
      <pc:sldChg chg="modSp">
        <pc:chgData name="Tristan Lee" userId="S::tlee2@uccs.edu::3567003e-c7d3-4688-a736-624d0514ec35" providerId="AD" clId="Web-{5CFD76ED-779D-B2C8-703A-0C2F9747444C}" dt="2022-12-08T05:29:50.292" v="8" actId="20577"/>
        <pc:sldMkLst>
          <pc:docMk/>
          <pc:sldMk cId="1698964397" sldId="257"/>
        </pc:sldMkLst>
        <pc:spChg chg="mod">
          <ac:chgData name="Tristan Lee" userId="S::tlee2@uccs.edu::3567003e-c7d3-4688-a736-624d0514ec35" providerId="AD" clId="Web-{5CFD76ED-779D-B2C8-703A-0C2F9747444C}" dt="2022-12-08T05:29:50.292" v="8" actId="20577"/>
          <ac:spMkLst>
            <pc:docMk/>
            <pc:sldMk cId="1698964397" sldId="257"/>
            <ac:spMk id="9" creationId="{00000000-0000-0000-0000-000000000000}"/>
          </ac:spMkLst>
        </pc:spChg>
      </pc:sldChg>
      <pc:sldChg chg="modSp">
        <pc:chgData name="Tristan Lee" userId="S::tlee2@uccs.edu::3567003e-c7d3-4688-a736-624d0514ec35" providerId="AD" clId="Web-{5CFD76ED-779D-B2C8-703A-0C2F9747444C}" dt="2022-12-08T05:33:01.795" v="48" actId="20577"/>
        <pc:sldMkLst>
          <pc:docMk/>
          <pc:sldMk cId="514477420" sldId="258"/>
        </pc:sldMkLst>
        <pc:spChg chg="mod">
          <ac:chgData name="Tristan Lee" userId="S::tlee2@uccs.edu::3567003e-c7d3-4688-a736-624d0514ec35" providerId="AD" clId="Web-{5CFD76ED-779D-B2C8-703A-0C2F9747444C}" dt="2022-12-08T05:33:01.795" v="48" actId="20577"/>
          <ac:spMkLst>
            <pc:docMk/>
            <pc:sldMk cId="514477420" sldId="258"/>
            <ac:spMk id="3" creationId="{0DAC746F-78A2-6480-7753-2F7EF4D4F95A}"/>
          </ac:spMkLst>
        </pc:spChg>
      </pc:sldChg>
      <pc:sldChg chg="ord">
        <pc:chgData name="Tristan Lee" userId="S::tlee2@uccs.edu::3567003e-c7d3-4688-a736-624d0514ec35" providerId="AD" clId="Web-{5CFD76ED-779D-B2C8-703A-0C2F9747444C}" dt="2022-12-08T05:39:48.693" v="151"/>
        <pc:sldMkLst>
          <pc:docMk/>
          <pc:sldMk cId="546334609" sldId="263"/>
        </pc:sldMkLst>
      </pc:sldChg>
      <pc:sldChg chg="ord">
        <pc:chgData name="Tristan Lee" userId="S::tlee2@uccs.edu::3567003e-c7d3-4688-a736-624d0514ec35" providerId="AD" clId="Web-{5CFD76ED-779D-B2C8-703A-0C2F9747444C}" dt="2022-12-08T05:39:48.693" v="150"/>
        <pc:sldMkLst>
          <pc:docMk/>
          <pc:sldMk cId="2644966338" sldId="264"/>
        </pc:sldMkLst>
      </pc:sldChg>
      <pc:sldChg chg="ord">
        <pc:chgData name="Tristan Lee" userId="S::tlee2@uccs.edu::3567003e-c7d3-4688-a736-624d0514ec35" providerId="AD" clId="Web-{5CFD76ED-779D-B2C8-703A-0C2F9747444C}" dt="2022-12-08T05:39:48.693" v="149"/>
        <pc:sldMkLst>
          <pc:docMk/>
          <pc:sldMk cId="4015657051" sldId="265"/>
        </pc:sldMkLst>
      </pc:sldChg>
      <pc:sldChg chg="ord">
        <pc:chgData name="Tristan Lee" userId="S::tlee2@uccs.edu::3567003e-c7d3-4688-a736-624d0514ec35" providerId="AD" clId="Web-{5CFD76ED-779D-B2C8-703A-0C2F9747444C}" dt="2022-12-08T05:39:48.693" v="148"/>
        <pc:sldMkLst>
          <pc:docMk/>
          <pc:sldMk cId="813757461" sldId="266"/>
        </pc:sldMkLst>
      </pc:sldChg>
      <pc:sldChg chg="ord">
        <pc:chgData name="Tristan Lee" userId="S::tlee2@uccs.edu::3567003e-c7d3-4688-a736-624d0514ec35" providerId="AD" clId="Web-{5CFD76ED-779D-B2C8-703A-0C2F9747444C}" dt="2022-12-08T05:39:48.693" v="147"/>
        <pc:sldMkLst>
          <pc:docMk/>
          <pc:sldMk cId="398886553" sldId="267"/>
        </pc:sldMkLst>
      </pc:sldChg>
      <pc:sldChg chg="ord">
        <pc:chgData name="Tristan Lee" userId="S::tlee2@uccs.edu::3567003e-c7d3-4688-a736-624d0514ec35" providerId="AD" clId="Web-{5CFD76ED-779D-B2C8-703A-0C2F9747444C}" dt="2022-12-08T05:39:48.693" v="146"/>
        <pc:sldMkLst>
          <pc:docMk/>
          <pc:sldMk cId="1970145373" sldId="268"/>
        </pc:sldMkLst>
      </pc:sldChg>
      <pc:sldChg chg="ord">
        <pc:chgData name="Tristan Lee" userId="S::tlee2@uccs.edu::3567003e-c7d3-4688-a736-624d0514ec35" providerId="AD" clId="Web-{5CFD76ED-779D-B2C8-703A-0C2F9747444C}" dt="2022-12-08T05:39:48.693" v="145"/>
        <pc:sldMkLst>
          <pc:docMk/>
          <pc:sldMk cId="2297595787" sldId="269"/>
        </pc:sldMkLst>
      </pc:sldChg>
      <pc:sldChg chg="modSp">
        <pc:chgData name="Tristan Lee" userId="S::tlee2@uccs.edu::3567003e-c7d3-4688-a736-624d0514ec35" providerId="AD" clId="Web-{5CFD76ED-779D-B2C8-703A-0C2F9747444C}" dt="2022-12-08T05:36:11.189" v="86" actId="20577"/>
        <pc:sldMkLst>
          <pc:docMk/>
          <pc:sldMk cId="1746856879" sldId="273"/>
        </pc:sldMkLst>
        <pc:spChg chg="mod">
          <ac:chgData name="Tristan Lee" userId="S::tlee2@uccs.edu::3567003e-c7d3-4688-a736-624d0514ec35" providerId="AD" clId="Web-{5CFD76ED-779D-B2C8-703A-0C2F9747444C}" dt="2022-12-08T05:36:11.189" v="86" actId="20577"/>
          <ac:spMkLst>
            <pc:docMk/>
            <pc:sldMk cId="1746856879" sldId="273"/>
            <ac:spMk id="2" creationId="{6CE8FF01-4142-3F1A-487F-85EF28200783}"/>
          </ac:spMkLst>
        </pc:spChg>
      </pc:sldChg>
      <pc:sldChg chg="del">
        <pc:chgData name="Tristan Lee" userId="S::tlee2@uccs.edu::3567003e-c7d3-4688-a736-624d0514ec35" providerId="AD" clId="Web-{5CFD76ED-779D-B2C8-703A-0C2F9747444C}" dt="2022-12-08T05:35:47.814" v="78"/>
        <pc:sldMkLst>
          <pc:docMk/>
          <pc:sldMk cId="1654832554" sldId="274"/>
        </pc:sldMkLst>
      </pc:sldChg>
      <pc:sldChg chg="del">
        <pc:chgData name="Tristan Lee" userId="S::tlee2@uccs.edu::3567003e-c7d3-4688-a736-624d0514ec35" providerId="AD" clId="Web-{5CFD76ED-779D-B2C8-703A-0C2F9747444C}" dt="2022-12-08T05:35:50.611" v="80"/>
        <pc:sldMkLst>
          <pc:docMk/>
          <pc:sldMk cId="2206163827" sldId="275"/>
        </pc:sldMkLst>
      </pc:sldChg>
      <pc:sldChg chg="del">
        <pc:chgData name="Tristan Lee" userId="S::tlee2@uccs.edu::3567003e-c7d3-4688-a736-624d0514ec35" providerId="AD" clId="Web-{5CFD76ED-779D-B2C8-703A-0C2F9747444C}" dt="2022-12-08T05:35:52.158" v="81"/>
        <pc:sldMkLst>
          <pc:docMk/>
          <pc:sldMk cId="4147258139" sldId="276"/>
        </pc:sldMkLst>
      </pc:sldChg>
      <pc:sldChg chg="del">
        <pc:chgData name="Tristan Lee" userId="S::tlee2@uccs.edu::3567003e-c7d3-4688-a736-624d0514ec35" providerId="AD" clId="Web-{5CFD76ED-779D-B2C8-703A-0C2F9747444C}" dt="2022-12-08T05:35:53.127" v="82"/>
        <pc:sldMkLst>
          <pc:docMk/>
          <pc:sldMk cId="2748266172" sldId="277"/>
        </pc:sldMkLst>
      </pc:sldChg>
      <pc:sldChg chg="modSp ord">
        <pc:chgData name="Tristan Lee" userId="S::tlee2@uccs.edu::3567003e-c7d3-4688-a736-624d0514ec35" providerId="AD" clId="Web-{5CFD76ED-779D-B2C8-703A-0C2F9747444C}" dt="2022-12-08T05:40:54.726" v="188" actId="20577"/>
        <pc:sldMkLst>
          <pc:docMk/>
          <pc:sldMk cId="3196660595" sldId="281"/>
        </pc:sldMkLst>
        <pc:spChg chg="mod">
          <ac:chgData name="Tristan Lee" userId="S::tlee2@uccs.edu::3567003e-c7d3-4688-a736-624d0514ec35" providerId="AD" clId="Web-{5CFD76ED-779D-B2C8-703A-0C2F9747444C}" dt="2022-12-08T05:40:54.726" v="188" actId="20577"/>
          <ac:spMkLst>
            <pc:docMk/>
            <pc:sldMk cId="3196660595" sldId="281"/>
            <ac:spMk id="3" creationId="{3290687D-1BE2-3011-926B-29E881838EA6}"/>
          </ac:spMkLst>
        </pc:spChg>
      </pc:sldChg>
      <pc:sldChg chg="modSp">
        <pc:chgData name="Tristan Lee" userId="S::tlee2@uccs.edu::3567003e-c7d3-4688-a736-624d0514ec35" providerId="AD" clId="Web-{5CFD76ED-779D-B2C8-703A-0C2F9747444C}" dt="2022-12-08T05:33:38.859" v="51" actId="20577"/>
        <pc:sldMkLst>
          <pc:docMk/>
          <pc:sldMk cId="714573426" sldId="283"/>
        </pc:sldMkLst>
        <pc:spChg chg="mod">
          <ac:chgData name="Tristan Lee" userId="S::tlee2@uccs.edu::3567003e-c7d3-4688-a736-624d0514ec35" providerId="AD" clId="Web-{5CFD76ED-779D-B2C8-703A-0C2F9747444C}" dt="2022-12-08T05:33:38.859" v="51" actId="20577"/>
          <ac:spMkLst>
            <pc:docMk/>
            <pc:sldMk cId="714573426" sldId="283"/>
            <ac:spMk id="2" creationId="{A7AB9A5F-DAD0-54B6-CC8B-BD4A79EBB0AE}"/>
          </ac:spMkLst>
        </pc:spChg>
      </pc:sldChg>
      <pc:sldChg chg="modSp">
        <pc:chgData name="Tristan Lee" userId="S::tlee2@uccs.edu::3567003e-c7d3-4688-a736-624d0514ec35" providerId="AD" clId="Web-{5CFD76ED-779D-B2C8-703A-0C2F9747444C}" dt="2022-12-08T05:35:41.486" v="77" actId="20577"/>
        <pc:sldMkLst>
          <pc:docMk/>
          <pc:sldMk cId="3183649636" sldId="285"/>
        </pc:sldMkLst>
        <pc:spChg chg="mod">
          <ac:chgData name="Tristan Lee" userId="S::tlee2@uccs.edu::3567003e-c7d3-4688-a736-624d0514ec35" providerId="AD" clId="Web-{5CFD76ED-779D-B2C8-703A-0C2F9747444C}" dt="2022-12-08T05:35:41.486" v="77" actId="20577"/>
          <ac:spMkLst>
            <pc:docMk/>
            <pc:sldMk cId="3183649636" sldId="285"/>
            <ac:spMk id="2" creationId="{08E14208-52E7-08FC-B90F-8A49FCB30906}"/>
          </ac:spMkLst>
        </pc:spChg>
      </pc:sldChg>
      <pc:sldChg chg="ord">
        <pc:chgData name="Tristan Lee" userId="S::tlee2@uccs.edu::3567003e-c7d3-4688-a736-624d0514ec35" providerId="AD" clId="Web-{5CFD76ED-779D-B2C8-703A-0C2F9747444C}" dt="2022-12-08T05:35:29.845" v="73"/>
        <pc:sldMkLst>
          <pc:docMk/>
          <pc:sldMk cId="223799651" sldId="286"/>
        </pc:sldMkLst>
      </pc:sldChg>
      <pc:sldChg chg="ord">
        <pc:chgData name="Tristan Lee" userId="S::tlee2@uccs.edu::3567003e-c7d3-4688-a736-624d0514ec35" providerId="AD" clId="Web-{5CFD76ED-779D-B2C8-703A-0C2F9747444C}" dt="2022-12-08T05:39:48.693" v="153"/>
        <pc:sldMkLst>
          <pc:docMk/>
          <pc:sldMk cId="2499179647" sldId="288"/>
        </pc:sldMkLst>
      </pc:sldChg>
      <pc:sldChg chg="ord">
        <pc:chgData name="Tristan Lee" userId="S::tlee2@uccs.edu::3567003e-c7d3-4688-a736-624d0514ec35" providerId="AD" clId="Web-{5CFD76ED-779D-B2C8-703A-0C2F9747444C}" dt="2022-12-08T05:39:48.693" v="154"/>
        <pc:sldMkLst>
          <pc:docMk/>
          <pc:sldMk cId="2485730868" sldId="289"/>
        </pc:sldMkLst>
      </pc:sldChg>
      <pc:sldChg chg="ord">
        <pc:chgData name="Tristan Lee" userId="S::tlee2@uccs.edu::3567003e-c7d3-4688-a736-624d0514ec35" providerId="AD" clId="Web-{5CFD76ED-779D-B2C8-703A-0C2F9747444C}" dt="2022-12-08T05:39:48.693" v="155"/>
        <pc:sldMkLst>
          <pc:docMk/>
          <pc:sldMk cId="3431719863" sldId="290"/>
        </pc:sldMkLst>
      </pc:sldChg>
      <pc:sldChg chg="ord">
        <pc:chgData name="Tristan Lee" userId="S::tlee2@uccs.edu::3567003e-c7d3-4688-a736-624d0514ec35" providerId="AD" clId="Web-{5CFD76ED-779D-B2C8-703A-0C2F9747444C}" dt="2022-12-08T05:39:48.693" v="152"/>
        <pc:sldMkLst>
          <pc:docMk/>
          <pc:sldMk cId="2859993059" sldId="293"/>
        </pc:sldMkLst>
      </pc:sldChg>
      <pc:sldChg chg="del">
        <pc:chgData name="Tristan Lee" userId="S::tlee2@uccs.edu::3567003e-c7d3-4688-a736-624d0514ec35" providerId="AD" clId="Web-{5CFD76ED-779D-B2C8-703A-0C2F9747444C}" dt="2022-12-08T05:35:49.205" v="79"/>
        <pc:sldMkLst>
          <pc:docMk/>
          <pc:sldMk cId="3245821753" sldId="294"/>
        </pc:sldMkLst>
      </pc:sldChg>
      <pc:sldChg chg="add del">
        <pc:chgData name="Tristan Lee" userId="S::tlee2@uccs.edu::3567003e-c7d3-4688-a736-624d0514ec35" providerId="AD" clId="Web-{5CFD76ED-779D-B2C8-703A-0C2F9747444C}" dt="2022-12-08T05:35:02.626" v="72"/>
        <pc:sldMkLst>
          <pc:docMk/>
          <pc:sldMk cId="3525997175" sldId="295"/>
        </pc:sldMkLst>
      </pc:sldChg>
      <pc:sldChg chg="addSp delSp modSp new">
        <pc:chgData name="Tristan Lee" userId="S::tlee2@uccs.edu::3567003e-c7d3-4688-a736-624d0514ec35" providerId="AD" clId="Web-{5CFD76ED-779D-B2C8-703A-0C2F9747444C}" dt="2022-12-08T05:34:56.547" v="71" actId="20577"/>
        <pc:sldMkLst>
          <pc:docMk/>
          <pc:sldMk cId="3238257521" sldId="296"/>
        </pc:sldMkLst>
        <pc:spChg chg="mod">
          <ac:chgData name="Tristan Lee" userId="S::tlee2@uccs.edu::3567003e-c7d3-4688-a736-624d0514ec35" providerId="AD" clId="Web-{5CFD76ED-779D-B2C8-703A-0C2F9747444C}" dt="2022-12-08T05:34:56.547" v="71" actId="20577"/>
          <ac:spMkLst>
            <pc:docMk/>
            <pc:sldMk cId="3238257521" sldId="296"/>
            <ac:spMk id="2" creationId="{CFCBC086-0D48-7252-2239-F7D6A6C38A2B}"/>
          </ac:spMkLst>
        </pc:spChg>
        <pc:spChg chg="del">
          <ac:chgData name="Tristan Lee" userId="S::tlee2@uccs.edu::3567003e-c7d3-4688-a736-624d0514ec35" providerId="AD" clId="Web-{5CFD76ED-779D-B2C8-703A-0C2F9747444C}" dt="2022-12-08T05:34:39.078" v="56"/>
          <ac:spMkLst>
            <pc:docMk/>
            <pc:sldMk cId="3238257521" sldId="296"/>
            <ac:spMk id="3" creationId="{52B8C824-8131-2369-1F1A-77788DC15733}"/>
          </ac:spMkLst>
        </pc:spChg>
        <pc:graphicFrameChg chg="add mod modGraphic">
          <ac:chgData name="Tristan Lee" userId="S::tlee2@uccs.edu::3567003e-c7d3-4688-a736-624d0514ec35" providerId="AD" clId="Web-{5CFD76ED-779D-B2C8-703A-0C2F9747444C}" dt="2022-12-08T05:34:46.657" v="59" actId="1076"/>
          <ac:graphicFrameMkLst>
            <pc:docMk/>
            <pc:sldMk cId="3238257521" sldId="296"/>
            <ac:graphicFrameMk id="6" creationId="{66E72471-F68A-4ED4-DA6E-6778217858A7}"/>
          </ac:graphicFrameMkLst>
        </pc:graphicFrameChg>
      </pc:sldChg>
      <pc:sldChg chg="addSp delSp modSp new mod modClrScheme chgLayout">
        <pc:chgData name="Tristan Lee" userId="S::tlee2@uccs.edu::3567003e-c7d3-4688-a736-624d0514ec35" providerId="AD" clId="Web-{5CFD76ED-779D-B2C8-703A-0C2F9747444C}" dt="2022-12-08T05:58:33.746" v="252" actId="20577"/>
        <pc:sldMkLst>
          <pc:docMk/>
          <pc:sldMk cId="2619787254" sldId="297"/>
        </pc:sldMkLst>
        <pc:spChg chg="mod">
          <ac:chgData name="Tristan Lee" userId="S::tlee2@uccs.edu::3567003e-c7d3-4688-a736-624d0514ec35" providerId="AD" clId="Web-{5CFD76ED-779D-B2C8-703A-0C2F9747444C}" dt="2022-12-08T05:37:44.816" v="104"/>
          <ac:spMkLst>
            <pc:docMk/>
            <pc:sldMk cId="2619787254" sldId="297"/>
            <ac:spMk id="2" creationId="{70697E18-D4B0-7E37-7228-3D89FEFCF904}"/>
          </ac:spMkLst>
        </pc:spChg>
        <pc:spChg chg="del">
          <ac:chgData name="Tristan Lee" userId="S::tlee2@uccs.edu::3567003e-c7d3-4688-a736-624d0514ec35" providerId="AD" clId="Web-{5CFD76ED-779D-B2C8-703A-0C2F9747444C}" dt="2022-12-08T05:37:31.472" v="97"/>
          <ac:spMkLst>
            <pc:docMk/>
            <pc:sldMk cId="2619787254" sldId="297"/>
            <ac:spMk id="3" creationId="{FCD7A689-BEA4-D165-6D53-3B591C7961F5}"/>
          </ac:spMkLst>
        </pc:spChg>
        <pc:spChg chg="mod">
          <ac:chgData name="Tristan Lee" userId="S::tlee2@uccs.edu::3567003e-c7d3-4688-a736-624d0514ec35" providerId="AD" clId="Web-{5CFD76ED-779D-B2C8-703A-0C2F9747444C}" dt="2022-12-08T05:37:44.816" v="104"/>
          <ac:spMkLst>
            <pc:docMk/>
            <pc:sldMk cId="2619787254" sldId="297"/>
            <ac:spMk id="4" creationId="{91A2A05C-97FE-9DD1-0632-52B5F6649F7A}"/>
          </ac:spMkLst>
        </pc:spChg>
        <pc:spChg chg="add mod">
          <ac:chgData name="Tristan Lee" userId="S::tlee2@uccs.edu::3567003e-c7d3-4688-a736-624d0514ec35" providerId="AD" clId="Web-{5CFD76ED-779D-B2C8-703A-0C2F9747444C}" dt="2022-12-08T05:58:33.746" v="252" actId="20577"/>
          <ac:spMkLst>
            <pc:docMk/>
            <pc:sldMk cId="2619787254" sldId="297"/>
            <ac:spMk id="10" creationId="{26336F30-35BE-96AD-3AFD-2DAD0AFFAB17}"/>
          </ac:spMkLst>
        </pc:spChg>
        <pc:picChg chg="add mod ord">
          <ac:chgData name="Tristan Lee" userId="S::tlee2@uccs.edu::3567003e-c7d3-4688-a736-624d0514ec35" providerId="AD" clId="Web-{5CFD76ED-779D-B2C8-703A-0C2F9747444C}" dt="2022-12-08T05:37:44.816" v="104"/>
          <ac:picMkLst>
            <pc:docMk/>
            <pc:sldMk cId="2619787254" sldId="297"/>
            <ac:picMk id="5" creationId="{7CC58FF9-CDB7-DA1F-AEF0-1506D5916D21}"/>
          </ac:picMkLst>
        </pc:picChg>
      </pc:sldChg>
      <pc:sldChg chg="modSp new">
        <pc:chgData name="Tristan Lee" userId="S::tlee2@uccs.edu::3567003e-c7d3-4688-a736-624d0514ec35" providerId="AD" clId="Web-{5CFD76ED-779D-B2C8-703A-0C2F9747444C}" dt="2022-12-08T05:40:07.319" v="167" actId="20577"/>
        <pc:sldMkLst>
          <pc:docMk/>
          <pc:sldMk cId="1965494573" sldId="298"/>
        </pc:sldMkLst>
        <pc:spChg chg="mod">
          <ac:chgData name="Tristan Lee" userId="S::tlee2@uccs.edu::3567003e-c7d3-4688-a736-624d0514ec35" providerId="AD" clId="Web-{5CFD76ED-779D-B2C8-703A-0C2F9747444C}" dt="2022-12-08T05:40:07.319" v="167" actId="20577"/>
          <ac:spMkLst>
            <pc:docMk/>
            <pc:sldMk cId="1965494573" sldId="298"/>
            <ac:spMk id="2" creationId="{C03535E8-F072-DE50-4C8B-A678864FEB9B}"/>
          </ac:spMkLst>
        </pc:spChg>
      </pc:sldChg>
      <pc:sldChg chg="modSp new">
        <pc:chgData name="Tristan Lee" userId="S::tlee2@uccs.edu::3567003e-c7d3-4688-a736-624d0514ec35" providerId="AD" clId="Web-{5CFD76ED-779D-B2C8-703A-0C2F9747444C}" dt="2022-12-08T05:47:07.905" v="246" actId="20577"/>
        <pc:sldMkLst>
          <pc:docMk/>
          <pc:sldMk cId="450736757" sldId="299"/>
        </pc:sldMkLst>
        <pc:spChg chg="mod">
          <ac:chgData name="Tristan Lee" userId="S::tlee2@uccs.edu::3567003e-c7d3-4688-a736-624d0514ec35" providerId="AD" clId="Web-{5CFD76ED-779D-B2C8-703A-0C2F9747444C}" dt="2022-12-08T05:41:36.695" v="192" actId="20577"/>
          <ac:spMkLst>
            <pc:docMk/>
            <pc:sldMk cId="450736757" sldId="299"/>
            <ac:spMk id="2" creationId="{40CCA1E2-ECBA-3BF9-0040-8CD9CA02CA56}"/>
          </ac:spMkLst>
        </pc:spChg>
        <pc:spChg chg="mod">
          <ac:chgData name="Tristan Lee" userId="S::tlee2@uccs.edu::3567003e-c7d3-4688-a736-624d0514ec35" providerId="AD" clId="Web-{5CFD76ED-779D-B2C8-703A-0C2F9747444C}" dt="2022-12-08T05:47:07.905" v="246" actId="20577"/>
          <ac:spMkLst>
            <pc:docMk/>
            <pc:sldMk cId="450736757" sldId="299"/>
            <ac:spMk id="3" creationId="{741D8DEF-87A7-437A-625A-581AC24A1C93}"/>
          </ac:spMkLst>
        </pc:spChg>
      </pc:sldChg>
      <pc:sldChg chg="modSp new">
        <pc:chgData name="Tristan Lee" userId="S::tlee2@uccs.edu::3567003e-c7d3-4688-a736-624d0514ec35" providerId="AD" clId="Web-{5CFD76ED-779D-B2C8-703A-0C2F9747444C}" dt="2022-12-08T05:41:46.242" v="198" actId="20577"/>
        <pc:sldMkLst>
          <pc:docMk/>
          <pc:sldMk cId="3841664654" sldId="300"/>
        </pc:sldMkLst>
        <pc:spChg chg="mod">
          <ac:chgData name="Tristan Lee" userId="S::tlee2@uccs.edu::3567003e-c7d3-4688-a736-624d0514ec35" providerId="AD" clId="Web-{5CFD76ED-779D-B2C8-703A-0C2F9747444C}" dt="2022-12-08T05:41:46.242" v="198" actId="20577"/>
          <ac:spMkLst>
            <pc:docMk/>
            <pc:sldMk cId="3841664654" sldId="300"/>
            <ac:spMk id="2" creationId="{61FFA0D7-C908-CB60-2C00-34556C324D2B}"/>
          </ac:spMkLst>
        </pc:spChg>
      </pc:sldChg>
      <pc:sldChg chg="modSp new">
        <pc:chgData name="Tristan Lee" userId="S::tlee2@uccs.edu::3567003e-c7d3-4688-a736-624d0514ec35" providerId="AD" clId="Web-{5CFD76ED-779D-B2C8-703A-0C2F9747444C}" dt="2022-12-08T05:42:15.821" v="214" actId="20577"/>
        <pc:sldMkLst>
          <pc:docMk/>
          <pc:sldMk cId="2330767969" sldId="301"/>
        </pc:sldMkLst>
        <pc:spChg chg="mod">
          <ac:chgData name="Tristan Lee" userId="S::tlee2@uccs.edu::3567003e-c7d3-4688-a736-624d0514ec35" providerId="AD" clId="Web-{5CFD76ED-779D-B2C8-703A-0C2F9747444C}" dt="2022-12-08T05:42:15.821" v="214" actId="20577"/>
          <ac:spMkLst>
            <pc:docMk/>
            <pc:sldMk cId="2330767969" sldId="301"/>
            <ac:spMk id="2" creationId="{E0F923DC-6B72-348C-AB9E-157093B13A49}"/>
          </ac:spMkLst>
        </pc:spChg>
      </pc:sldChg>
      <pc:sldChg chg="modSp new">
        <pc:chgData name="Tristan Lee" userId="S::tlee2@uccs.edu::3567003e-c7d3-4688-a736-624d0514ec35" providerId="AD" clId="Web-{5CFD76ED-779D-B2C8-703A-0C2F9747444C}" dt="2022-12-08T05:42:27.806" v="221" actId="20577"/>
        <pc:sldMkLst>
          <pc:docMk/>
          <pc:sldMk cId="2329115158" sldId="302"/>
        </pc:sldMkLst>
        <pc:spChg chg="mod">
          <ac:chgData name="Tristan Lee" userId="S::tlee2@uccs.edu::3567003e-c7d3-4688-a736-624d0514ec35" providerId="AD" clId="Web-{5CFD76ED-779D-B2C8-703A-0C2F9747444C}" dt="2022-12-08T05:42:27.806" v="221" actId="20577"/>
          <ac:spMkLst>
            <pc:docMk/>
            <pc:sldMk cId="2329115158" sldId="302"/>
            <ac:spMk id="2" creationId="{3A8C4DB0-22B6-7D2A-0FB3-A7A24A7C8955}"/>
          </ac:spMkLst>
        </pc:spChg>
      </pc:sldChg>
      <pc:sldChg chg="modSp new">
        <pc:chgData name="Tristan Lee" userId="S::tlee2@uccs.edu::3567003e-c7d3-4688-a736-624d0514ec35" providerId="AD" clId="Web-{5CFD76ED-779D-B2C8-703A-0C2F9747444C}" dt="2022-12-08T05:42:39.071" v="229" actId="20577"/>
        <pc:sldMkLst>
          <pc:docMk/>
          <pc:sldMk cId="2803439988" sldId="303"/>
        </pc:sldMkLst>
        <pc:spChg chg="mod">
          <ac:chgData name="Tristan Lee" userId="S::tlee2@uccs.edu::3567003e-c7d3-4688-a736-624d0514ec35" providerId="AD" clId="Web-{5CFD76ED-779D-B2C8-703A-0C2F9747444C}" dt="2022-12-08T05:42:39.071" v="229" actId="20577"/>
          <ac:spMkLst>
            <pc:docMk/>
            <pc:sldMk cId="2803439988" sldId="303"/>
            <ac:spMk id="2" creationId="{1F72939B-D962-C5D5-BB9F-EA1EE5793A18}"/>
          </ac:spMkLst>
        </pc:spChg>
      </pc:sldChg>
      <pc:sldChg chg="modSp new">
        <pc:chgData name="Tristan Lee" userId="S::tlee2@uccs.edu::3567003e-c7d3-4688-a736-624d0514ec35" providerId="AD" clId="Web-{5CFD76ED-779D-B2C8-703A-0C2F9747444C}" dt="2022-12-08T05:42:54.775" v="239" actId="20577"/>
        <pc:sldMkLst>
          <pc:docMk/>
          <pc:sldMk cId="1052720712" sldId="304"/>
        </pc:sldMkLst>
        <pc:spChg chg="mod">
          <ac:chgData name="Tristan Lee" userId="S::tlee2@uccs.edu::3567003e-c7d3-4688-a736-624d0514ec35" providerId="AD" clId="Web-{5CFD76ED-779D-B2C8-703A-0C2F9747444C}" dt="2022-12-08T05:42:54.775" v="239" actId="20577"/>
          <ac:spMkLst>
            <pc:docMk/>
            <pc:sldMk cId="1052720712" sldId="304"/>
            <ac:spMk id="2" creationId="{0AFAD347-08A8-660F-0439-2F00CA7C5DC3}"/>
          </ac:spMkLst>
        </pc:spChg>
      </pc:sldChg>
    </pc:docChg>
  </pc:docChgLst>
  <pc:docChgLst>
    <pc:chgData name="Makya Geist-Delgado" userId="S::mgeistde@uccs.edu::0e5af740-ac4f-4bd8-9ea0-27016911bb77" providerId="AD" clId="Web-{0D286D11-F567-94ED-1390-CF79F6AACC07}"/>
    <pc:docChg chg="modSld">
      <pc:chgData name="Makya Geist-Delgado" userId="S::mgeistde@uccs.edu::0e5af740-ac4f-4bd8-9ea0-27016911bb77" providerId="AD" clId="Web-{0D286D11-F567-94ED-1390-CF79F6AACC07}" dt="2022-12-09T17:17:05.659" v="95" actId="20577"/>
      <pc:docMkLst>
        <pc:docMk/>
      </pc:docMkLst>
      <pc:sldChg chg="modSp">
        <pc:chgData name="Makya Geist-Delgado" userId="S::mgeistde@uccs.edu::0e5af740-ac4f-4bd8-9ea0-27016911bb77" providerId="AD" clId="Web-{0D286D11-F567-94ED-1390-CF79F6AACC07}" dt="2022-12-09T15:58:57.589" v="26" actId="20577"/>
        <pc:sldMkLst>
          <pc:docMk/>
          <pc:sldMk cId="223799651" sldId="286"/>
        </pc:sldMkLst>
        <pc:spChg chg="mod">
          <ac:chgData name="Makya Geist-Delgado" userId="S::mgeistde@uccs.edu::0e5af740-ac4f-4bd8-9ea0-27016911bb77" providerId="AD" clId="Web-{0D286D11-F567-94ED-1390-CF79F6AACC07}" dt="2022-12-09T15:58:57.589" v="26" actId="20577"/>
          <ac:spMkLst>
            <pc:docMk/>
            <pc:sldMk cId="223799651" sldId="286"/>
            <ac:spMk id="8" creationId="{7FDA0E80-F5E5-2817-C7C6-494B0A897782}"/>
          </ac:spMkLst>
        </pc:spChg>
      </pc:sldChg>
      <pc:sldChg chg="modSp">
        <pc:chgData name="Makya Geist-Delgado" userId="S::mgeistde@uccs.edu::0e5af740-ac4f-4bd8-9ea0-27016911bb77" providerId="AD" clId="Web-{0D286D11-F567-94ED-1390-CF79F6AACC07}" dt="2022-12-09T17:17:05.659" v="95" actId="20577"/>
        <pc:sldMkLst>
          <pc:docMk/>
          <pc:sldMk cId="450736757" sldId="299"/>
        </pc:sldMkLst>
        <pc:spChg chg="mod">
          <ac:chgData name="Makya Geist-Delgado" userId="S::mgeistde@uccs.edu::0e5af740-ac4f-4bd8-9ea0-27016911bb77" providerId="AD" clId="Web-{0D286D11-F567-94ED-1390-CF79F6AACC07}" dt="2022-12-09T17:17:05.659" v="95" actId="20577"/>
          <ac:spMkLst>
            <pc:docMk/>
            <pc:sldMk cId="450736757" sldId="299"/>
            <ac:spMk id="3" creationId="{741D8DEF-87A7-437A-625A-581AC24A1C93}"/>
          </ac:spMkLst>
        </pc:spChg>
      </pc:sldChg>
    </pc:docChg>
  </pc:docChgLst>
  <pc:docChgLst>
    <pc:chgData name="Khaled Almathkour" userId="S::kalmathk@uccs.edu::acb85a3d-326d-4ba4-a06f-7aac2c6c0a1e" providerId="AD" clId="Web-{87766325-D769-1A6E-BD65-09C1E4650A9E}"/>
    <pc:docChg chg="addSld modSld">
      <pc:chgData name="Khaled Almathkour" userId="S::kalmathk@uccs.edu::acb85a3d-326d-4ba4-a06f-7aac2c6c0a1e" providerId="AD" clId="Web-{87766325-D769-1A6E-BD65-09C1E4650A9E}" dt="2022-12-09T00:18:21.685" v="660" actId="20577"/>
      <pc:docMkLst>
        <pc:docMk/>
      </pc:docMkLst>
      <pc:sldChg chg="addSp delSp modSp">
        <pc:chgData name="Khaled Almathkour" userId="S::kalmathk@uccs.edu::acb85a3d-326d-4ba4-a06f-7aac2c6c0a1e" providerId="AD" clId="Web-{87766325-D769-1A6E-BD65-09C1E4650A9E}" dt="2022-12-09T00:05:23.376" v="585"/>
        <pc:sldMkLst>
          <pc:docMk/>
          <pc:sldMk cId="2330767969" sldId="301"/>
        </pc:sldMkLst>
        <pc:spChg chg="mod">
          <ac:chgData name="Khaled Almathkour" userId="S::kalmathk@uccs.edu::acb85a3d-326d-4ba4-a06f-7aac2c6c0a1e" providerId="AD" clId="Web-{87766325-D769-1A6E-BD65-09C1E4650A9E}" dt="2022-12-09T00:05:03.017" v="580" actId="1076"/>
          <ac:spMkLst>
            <pc:docMk/>
            <pc:sldMk cId="2330767969" sldId="301"/>
            <ac:spMk id="3" creationId="{10345056-1D49-750F-C341-C6B23DDF1669}"/>
          </ac:spMkLst>
        </pc:spChg>
        <pc:picChg chg="add mod">
          <ac:chgData name="Khaled Almathkour" userId="S::kalmathk@uccs.edu::acb85a3d-326d-4ba4-a06f-7aac2c6c0a1e" providerId="AD" clId="Web-{87766325-D769-1A6E-BD65-09C1E4650A9E}" dt="2022-12-09T00:05:10.892" v="583" actId="1076"/>
          <ac:picMkLst>
            <pc:docMk/>
            <pc:sldMk cId="2330767969" sldId="301"/>
            <ac:picMk id="5" creationId="{6752D756-B846-A8D5-B8D1-8E3BF4DE61F4}"/>
          </ac:picMkLst>
        </pc:picChg>
        <pc:picChg chg="add del mod">
          <ac:chgData name="Khaled Almathkour" userId="S::kalmathk@uccs.edu::acb85a3d-326d-4ba4-a06f-7aac2c6c0a1e" providerId="AD" clId="Web-{87766325-D769-1A6E-BD65-09C1E4650A9E}" dt="2022-12-09T00:05:23.376" v="585"/>
          <ac:picMkLst>
            <pc:docMk/>
            <pc:sldMk cId="2330767969" sldId="301"/>
            <ac:picMk id="6" creationId="{10C47DBE-C106-E554-DCC1-AC812E4040EC}"/>
          </ac:picMkLst>
        </pc:picChg>
      </pc:sldChg>
      <pc:sldChg chg="addSp delSp modSp">
        <pc:chgData name="Khaled Almathkour" userId="S::kalmathk@uccs.edu::acb85a3d-326d-4ba4-a06f-7aac2c6c0a1e" providerId="AD" clId="Web-{87766325-D769-1A6E-BD65-09C1E4650A9E}" dt="2022-12-09T00:18:21.685" v="660" actId="20577"/>
        <pc:sldMkLst>
          <pc:docMk/>
          <pc:sldMk cId="2803439988" sldId="303"/>
        </pc:sldMkLst>
        <pc:spChg chg="mod">
          <ac:chgData name="Khaled Almathkour" userId="S::kalmathk@uccs.edu::acb85a3d-326d-4ba4-a06f-7aac2c6c0a1e" providerId="AD" clId="Web-{87766325-D769-1A6E-BD65-09C1E4650A9E}" dt="2022-12-08T23:35:49.317" v="135" actId="1076"/>
          <ac:spMkLst>
            <pc:docMk/>
            <pc:sldMk cId="2803439988" sldId="303"/>
            <ac:spMk id="2" creationId="{1F72939B-D962-C5D5-BB9F-EA1EE5793A18}"/>
          </ac:spMkLst>
        </pc:spChg>
        <pc:spChg chg="del">
          <ac:chgData name="Khaled Almathkour" userId="S::kalmathk@uccs.edu::acb85a3d-326d-4ba4-a06f-7aac2c6c0a1e" providerId="AD" clId="Web-{87766325-D769-1A6E-BD65-09C1E4650A9E}" dt="2022-12-08T23:27:21.200" v="0"/>
          <ac:spMkLst>
            <pc:docMk/>
            <pc:sldMk cId="2803439988" sldId="303"/>
            <ac:spMk id="3" creationId="{9CCC0F94-B73B-EEF0-F442-C2D30DC68AC2}"/>
          </ac:spMkLst>
        </pc:spChg>
        <pc:spChg chg="add mod">
          <ac:chgData name="Khaled Almathkour" userId="S::kalmathk@uccs.edu::acb85a3d-326d-4ba4-a06f-7aac2c6c0a1e" providerId="AD" clId="Web-{87766325-D769-1A6E-BD65-09C1E4650A9E}" dt="2022-12-09T00:18:21.685" v="660" actId="20577"/>
          <ac:spMkLst>
            <pc:docMk/>
            <pc:sldMk cId="2803439988" sldId="303"/>
            <ac:spMk id="7" creationId="{485E7695-C84C-68FA-72F4-D32C9D04C7CD}"/>
          </ac:spMkLst>
        </pc:spChg>
        <pc:picChg chg="add mod ord">
          <ac:chgData name="Khaled Almathkour" userId="S::kalmathk@uccs.edu::acb85a3d-326d-4ba4-a06f-7aac2c6c0a1e" providerId="AD" clId="Web-{87766325-D769-1A6E-BD65-09C1E4650A9E}" dt="2022-12-08T23:41:31.698" v="210" actId="1076"/>
          <ac:picMkLst>
            <pc:docMk/>
            <pc:sldMk cId="2803439988" sldId="303"/>
            <ac:picMk id="5" creationId="{0E363E1D-BAB6-2D59-5268-812D9794225C}"/>
          </ac:picMkLst>
        </pc:picChg>
        <pc:picChg chg="add mod">
          <ac:chgData name="Khaled Almathkour" userId="S::kalmathk@uccs.edu::acb85a3d-326d-4ba4-a06f-7aac2c6c0a1e" providerId="AD" clId="Web-{87766325-D769-1A6E-BD65-09C1E4650A9E}" dt="2022-12-08T23:38:49.945" v="200" actId="1076"/>
          <ac:picMkLst>
            <pc:docMk/>
            <pc:sldMk cId="2803439988" sldId="303"/>
            <ac:picMk id="6" creationId="{12A0CEB4-506C-EF4A-E2D7-68518B7F6935}"/>
          </ac:picMkLst>
        </pc:picChg>
        <pc:picChg chg="add del mod">
          <ac:chgData name="Khaled Almathkour" userId="S::kalmathk@uccs.edu::acb85a3d-326d-4ba4-a06f-7aac2c6c0a1e" providerId="AD" clId="Web-{87766325-D769-1A6E-BD65-09C1E4650A9E}" dt="2022-12-08T23:38:17.382" v="192"/>
          <ac:picMkLst>
            <pc:docMk/>
            <pc:sldMk cId="2803439988" sldId="303"/>
            <ac:picMk id="8" creationId="{A4F9F11F-2F73-6DF4-311B-BD066E9D5352}"/>
          </ac:picMkLst>
        </pc:picChg>
        <pc:picChg chg="add mod">
          <ac:chgData name="Khaled Almathkour" userId="S::kalmathk@uccs.edu::acb85a3d-326d-4ba4-a06f-7aac2c6c0a1e" providerId="AD" clId="Web-{87766325-D769-1A6E-BD65-09C1E4650A9E}" dt="2022-12-08T23:42:06.245" v="214" actId="1076"/>
          <ac:picMkLst>
            <pc:docMk/>
            <pc:sldMk cId="2803439988" sldId="303"/>
            <ac:picMk id="9" creationId="{ADCA0248-0021-0018-EF86-5A4D8347B42B}"/>
          </ac:picMkLst>
        </pc:picChg>
      </pc:sldChg>
      <pc:sldChg chg="addSp delSp modSp new">
        <pc:chgData name="Khaled Almathkour" userId="S::kalmathk@uccs.edu::acb85a3d-326d-4ba4-a06f-7aac2c6c0a1e" providerId="AD" clId="Web-{87766325-D769-1A6E-BD65-09C1E4650A9E}" dt="2022-12-08T23:47:57.844" v="321" actId="14100"/>
        <pc:sldMkLst>
          <pc:docMk/>
          <pc:sldMk cId="664806538" sldId="305"/>
        </pc:sldMkLst>
        <pc:spChg chg="mod">
          <ac:chgData name="Khaled Almathkour" userId="S::kalmathk@uccs.edu::acb85a3d-326d-4ba4-a06f-7aac2c6c0a1e" providerId="AD" clId="Web-{87766325-D769-1A6E-BD65-09C1E4650A9E}" dt="2022-12-08T23:38:07.491" v="190" actId="20577"/>
          <ac:spMkLst>
            <pc:docMk/>
            <pc:sldMk cId="664806538" sldId="305"/>
            <ac:spMk id="2" creationId="{DE728F19-7BF4-6611-DBB9-E38C083C8761}"/>
          </ac:spMkLst>
        </pc:spChg>
        <pc:spChg chg="del">
          <ac:chgData name="Khaled Almathkour" userId="S::kalmathk@uccs.edu::acb85a3d-326d-4ba4-a06f-7aac2c6c0a1e" providerId="AD" clId="Web-{87766325-D769-1A6E-BD65-09C1E4650A9E}" dt="2022-12-08T23:38:19.742" v="193"/>
          <ac:spMkLst>
            <pc:docMk/>
            <pc:sldMk cId="664806538" sldId="305"/>
            <ac:spMk id="3" creationId="{CF66D23C-ED92-C103-3C4F-6DDC3EA68C08}"/>
          </ac:spMkLst>
        </pc:spChg>
        <pc:spChg chg="add mod">
          <ac:chgData name="Khaled Almathkour" userId="S::kalmathk@uccs.edu::acb85a3d-326d-4ba4-a06f-7aac2c6c0a1e" providerId="AD" clId="Web-{87766325-D769-1A6E-BD65-09C1E4650A9E}" dt="2022-12-08T23:47:48.766" v="318" actId="20577"/>
          <ac:spMkLst>
            <pc:docMk/>
            <pc:sldMk cId="664806538" sldId="305"/>
            <ac:spMk id="6" creationId="{625C4F8D-C0A0-B430-4817-01A2B8E73F47}"/>
          </ac:spMkLst>
        </pc:spChg>
        <pc:picChg chg="add mod ord">
          <ac:chgData name="Khaled Almathkour" userId="S::kalmathk@uccs.edu::acb85a3d-326d-4ba4-a06f-7aac2c6c0a1e" providerId="AD" clId="Web-{87766325-D769-1A6E-BD65-09C1E4650A9E}" dt="2022-12-08T23:47:57.844" v="321" actId="14100"/>
          <ac:picMkLst>
            <pc:docMk/>
            <pc:sldMk cId="664806538" sldId="305"/>
            <ac:picMk id="5" creationId="{3BE5153F-3A5A-C201-6BCA-03C9BF1100BE}"/>
          </ac:picMkLst>
        </pc:picChg>
      </pc:sldChg>
      <pc:sldChg chg="addSp delSp modSp new">
        <pc:chgData name="Khaled Almathkour" userId="S::kalmathk@uccs.edu::acb85a3d-326d-4ba4-a06f-7aac2c6c0a1e" providerId="AD" clId="Web-{87766325-D769-1A6E-BD65-09C1E4650A9E}" dt="2022-12-09T00:13:48.509" v="655" actId="1076"/>
        <pc:sldMkLst>
          <pc:docMk/>
          <pc:sldMk cId="4229296045" sldId="306"/>
        </pc:sldMkLst>
        <pc:spChg chg="mod">
          <ac:chgData name="Khaled Almathkour" userId="S::kalmathk@uccs.edu::acb85a3d-326d-4ba4-a06f-7aac2c6c0a1e" providerId="AD" clId="Web-{87766325-D769-1A6E-BD65-09C1E4650A9E}" dt="2022-12-09T00:05:36.892" v="593" actId="20577"/>
          <ac:spMkLst>
            <pc:docMk/>
            <pc:sldMk cId="4229296045" sldId="306"/>
            <ac:spMk id="2" creationId="{B44F226F-45BC-F0A5-DC25-4D2E1C99AAB9}"/>
          </ac:spMkLst>
        </pc:spChg>
        <pc:spChg chg="mod">
          <ac:chgData name="Khaled Almathkour" userId="S::kalmathk@uccs.edu::acb85a3d-326d-4ba4-a06f-7aac2c6c0a1e" providerId="AD" clId="Web-{87766325-D769-1A6E-BD65-09C1E4650A9E}" dt="2022-12-09T00:06:16.424" v="614" actId="1076"/>
          <ac:spMkLst>
            <pc:docMk/>
            <pc:sldMk cId="4229296045" sldId="306"/>
            <ac:spMk id="3" creationId="{425723D6-C701-EC09-999A-11036A5863BD}"/>
          </ac:spMkLst>
        </pc:spChg>
        <pc:picChg chg="add mod">
          <ac:chgData name="Khaled Almathkour" userId="S::kalmathk@uccs.edu::acb85a3d-326d-4ba4-a06f-7aac2c6c0a1e" providerId="AD" clId="Web-{87766325-D769-1A6E-BD65-09C1E4650A9E}" dt="2022-12-09T00:08:04.863" v="646" actId="14100"/>
          <ac:picMkLst>
            <pc:docMk/>
            <pc:sldMk cId="4229296045" sldId="306"/>
            <ac:picMk id="5" creationId="{54993FAB-50CD-F0D1-AD70-C836951CAC5E}"/>
          </ac:picMkLst>
        </pc:picChg>
        <pc:picChg chg="add del mod">
          <ac:chgData name="Khaled Almathkour" userId="S::kalmathk@uccs.edu::acb85a3d-326d-4ba4-a06f-7aac2c6c0a1e" providerId="AD" clId="Web-{87766325-D769-1A6E-BD65-09C1E4650A9E}" dt="2022-12-09T00:06:25.190" v="617"/>
          <ac:picMkLst>
            <pc:docMk/>
            <pc:sldMk cId="4229296045" sldId="306"/>
            <ac:picMk id="6" creationId="{170DD0AB-D367-F5F7-2FD7-774992943F3E}"/>
          </ac:picMkLst>
        </pc:picChg>
        <pc:picChg chg="add mod">
          <ac:chgData name="Khaled Almathkour" userId="S::kalmathk@uccs.edu::acb85a3d-326d-4ba4-a06f-7aac2c6c0a1e" providerId="AD" clId="Web-{87766325-D769-1A6E-BD65-09C1E4650A9E}" dt="2022-12-09T00:07:00.096" v="629" actId="1076"/>
          <ac:picMkLst>
            <pc:docMk/>
            <pc:sldMk cId="4229296045" sldId="306"/>
            <ac:picMk id="7" creationId="{2B99D809-75B5-3965-7AED-A69B328D2266}"/>
          </ac:picMkLst>
        </pc:picChg>
        <pc:picChg chg="add del mod">
          <ac:chgData name="Khaled Almathkour" userId="S::kalmathk@uccs.edu::acb85a3d-326d-4ba4-a06f-7aac2c6c0a1e" providerId="AD" clId="Web-{87766325-D769-1A6E-BD65-09C1E4650A9E}" dt="2022-12-09T00:06:48.362" v="625"/>
          <ac:picMkLst>
            <pc:docMk/>
            <pc:sldMk cId="4229296045" sldId="306"/>
            <ac:picMk id="8" creationId="{E6AB3F16-1C8C-CB85-59BE-D3C002AAFB45}"/>
          </ac:picMkLst>
        </pc:picChg>
        <pc:picChg chg="add mod">
          <ac:chgData name="Khaled Almathkour" userId="S::kalmathk@uccs.edu::acb85a3d-326d-4ba4-a06f-7aac2c6c0a1e" providerId="AD" clId="Web-{87766325-D769-1A6E-BD65-09C1E4650A9E}" dt="2022-12-09T00:07:59.410" v="644" actId="14100"/>
          <ac:picMkLst>
            <pc:docMk/>
            <pc:sldMk cId="4229296045" sldId="306"/>
            <ac:picMk id="9" creationId="{4AD9BE0A-6A69-3BA1-461C-FFB4880AA49A}"/>
          </ac:picMkLst>
        </pc:picChg>
        <pc:picChg chg="add mod">
          <ac:chgData name="Khaled Almathkour" userId="S::kalmathk@uccs.edu::acb85a3d-326d-4ba4-a06f-7aac2c6c0a1e" providerId="AD" clId="Web-{87766325-D769-1A6E-BD65-09C1E4650A9E}" dt="2022-12-09T00:07:52.910" v="641" actId="1076"/>
          <ac:picMkLst>
            <pc:docMk/>
            <pc:sldMk cId="4229296045" sldId="306"/>
            <ac:picMk id="10" creationId="{FB4D525D-6E83-7920-10BA-984A5E39831C}"/>
          </ac:picMkLst>
        </pc:picChg>
        <pc:picChg chg="add mod">
          <ac:chgData name="Khaled Almathkour" userId="S::kalmathk@uccs.edu::acb85a3d-326d-4ba4-a06f-7aac2c6c0a1e" providerId="AD" clId="Web-{87766325-D769-1A6E-BD65-09C1E4650A9E}" dt="2022-12-09T00:13:48.509" v="655" actId="1076"/>
          <ac:picMkLst>
            <pc:docMk/>
            <pc:sldMk cId="4229296045" sldId="306"/>
            <ac:picMk id="11" creationId="{C193D6BB-2A53-786F-93A7-31E80DA7A04B}"/>
          </ac:picMkLst>
        </pc:picChg>
        <pc:picChg chg="add mod">
          <ac:chgData name="Khaled Almathkour" userId="S::kalmathk@uccs.edu::acb85a3d-326d-4ba4-a06f-7aac2c6c0a1e" providerId="AD" clId="Web-{87766325-D769-1A6E-BD65-09C1E4650A9E}" dt="2022-12-09T00:08:40.286" v="653" actId="1076"/>
          <ac:picMkLst>
            <pc:docMk/>
            <pc:sldMk cId="4229296045" sldId="306"/>
            <ac:picMk id="12" creationId="{1FB6496C-1371-324D-9F79-BA803D86735E}"/>
          </ac:picMkLst>
        </pc:picChg>
      </pc:sldChg>
    </pc:docChg>
  </pc:docChgLst>
  <pc:docChgLst>
    <pc:chgData name="Makya Geist-Delgado" userId="S::mgeistde@uccs.edu::0e5af740-ac4f-4bd8-9ea0-27016911bb77" providerId="AD" clId="Web-{75B47BFE-2A56-DBA1-FD73-FEE39E6BBCB5}"/>
    <pc:docChg chg="modSld">
      <pc:chgData name="Makya Geist-Delgado" userId="S::mgeistde@uccs.edu::0e5af740-ac4f-4bd8-9ea0-27016911bb77" providerId="AD" clId="Web-{75B47BFE-2A56-DBA1-FD73-FEE39E6BBCB5}" dt="2022-12-09T07:06:17.383" v="81" actId="20577"/>
      <pc:docMkLst>
        <pc:docMk/>
      </pc:docMkLst>
      <pc:sldChg chg="mod modShow">
        <pc:chgData name="Makya Geist-Delgado" userId="S::mgeistde@uccs.edu::0e5af740-ac4f-4bd8-9ea0-27016911bb77" providerId="AD" clId="Web-{75B47BFE-2A56-DBA1-FD73-FEE39E6BBCB5}" dt="2022-12-09T06:55:44.517" v="60"/>
        <pc:sldMkLst>
          <pc:docMk/>
          <pc:sldMk cId="546334609" sldId="263"/>
        </pc:sldMkLst>
      </pc:sldChg>
      <pc:sldChg chg="mod modShow">
        <pc:chgData name="Makya Geist-Delgado" userId="S::mgeistde@uccs.edu::0e5af740-ac4f-4bd8-9ea0-27016911bb77" providerId="AD" clId="Web-{75B47BFE-2A56-DBA1-FD73-FEE39E6BBCB5}" dt="2022-12-09T06:55:44.720" v="61"/>
        <pc:sldMkLst>
          <pc:docMk/>
          <pc:sldMk cId="2644966338" sldId="264"/>
        </pc:sldMkLst>
      </pc:sldChg>
      <pc:sldChg chg="mod modShow">
        <pc:chgData name="Makya Geist-Delgado" userId="S::mgeistde@uccs.edu::0e5af740-ac4f-4bd8-9ea0-27016911bb77" providerId="AD" clId="Web-{75B47BFE-2A56-DBA1-FD73-FEE39E6BBCB5}" dt="2022-12-09T06:55:44.907" v="62"/>
        <pc:sldMkLst>
          <pc:docMk/>
          <pc:sldMk cId="4015657051" sldId="265"/>
        </pc:sldMkLst>
      </pc:sldChg>
      <pc:sldChg chg="mod modShow">
        <pc:chgData name="Makya Geist-Delgado" userId="S::mgeistde@uccs.edu::0e5af740-ac4f-4bd8-9ea0-27016911bb77" providerId="AD" clId="Web-{75B47BFE-2A56-DBA1-FD73-FEE39E6BBCB5}" dt="2022-12-09T06:55:45.079" v="63"/>
        <pc:sldMkLst>
          <pc:docMk/>
          <pc:sldMk cId="813757461" sldId="266"/>
        </pc:sldMkLst>
      </pc:sldChg>
      <pc:sldChg chg="mod modShow">
        <pc:chgData name="Makya Geist-Delgado" userId="S::mgeistde@uccs.edu::0e5af740-ac4f-4bd8-9ea0-27016911bb77" providerId="AD" clId="Web-{75B47BFE-2A56-DBA1-FD73-FEE39E6BBCB5}" dt="2022-12-09T06:55:45.251" v="64"/>
        <pc:sldMkLst>
          <pc:docMk/>
          <pc:sldMk cId="398886553" sldId="267"/>
        </pc:sldMkLst>
      </pc:sldChg>
      <pc:sldChg chg="mod modShow">
        <pc:chgData name="Makya Geist-Delgado" userId="S::mgeistde@uccs.edu::0e5af740-ac4f-4bd8-9ea0-27016911bb77" providerId="AD" clId="Web-{75B47BFE-2A56-DBA1-FD73-FEE39E6BBCB5}" dt="2022-12-09T06:55:45.423" v="65"/>
        <pc:sldMkLst>
          <pc:docMk/>
          <pc:sldMk cId="1970145373" sldId="268"/>
        </pc:sldMkLst>
      </pc:sldChg>
      <pc:sldChg chg="mod modShow">
        <pc:chgData name="Makya Geist-Delgado" userId="S::mgeistde@uccs.edu::0e5af740-ac4f-4bd8-9ea0-27016911bb77" providerId="AD" clId="Web-{75B47BFE-2A56-DBA1-FD73-FEE39E6BBCB5}" dt="2022-12-09T06:55:45.610" v="66"/>
        <pc:sldMkLst>
          <pc:docMk/>
          <pc:sldMk cId="2297595787" sldId="269"/>
        </pc:sldMkLst>
      </pc:sldChg>
      <pc:sldChg chg="modSp">
        <pc:chgData name="Makya Geist-Delgado" userId="S::mgeistde@uccs.edu::0e5af740-ac4f-4bd8-9ea0-27016911bb77" providerId="AD" clId="Web-{75B47BFE-2A56-DBA1-FD73-FEE39E6BBCB5}" dt="2022-12-09T07:06:17.383" v="81" actId="20577"/>
        <pc:sldMkLst>
          <pc:docMk/>
          <pc:sldMk cId="714573426" sldId="283"/>
        </pc:sldMkLst>
        <pc:spChg chg="mod">
          <ac:chgData name="Makya Geist-Delgado" userId="S::mgeistde@uccs.edu::0e5af740-ac4f-4bd8-9ea0-27016911bb77" providerId="AD" clId="Web-{75B47BFE-2A56-DBA1-FD73-FEE39E6BBCB5}" dt="2022-12-09T07:06:17.383" v="81" actId="20577"/>
          <ac:spMkLst>
            <pc:docMk/>
            <pc:sldMk cId="714573426" sldId="283"/>
            <ac:spMk id="3" creationId="{62F326FF-CC48-A6B2-CF21-3B8CAD5E38CC}"/>
          </ac:spMkLst>
        </pc:spChg>
      </pc:sldChg>
      <pc:sldChg chg="modSp">
        <pc:chgData name="Makya Geist-Delgado" userId="S::mgeistde@uccs.edu::0e5af740-ac4f-4bd8-9ea0-27016911bb77" providerId="AD" clId="Web-{75B47BFE-2A56-DBA1-FD73-FEE39E6BBCB5}" dt="2022-12-09T06:52:16.811" v="38" actId="20577"/>
        <pc:sldMkLst>
          <pc:docMk/>
          <pc:sldMk cId="223799651" sldId="286"/>
        </pc:sldMkLst>
        <pc:spChg chg="mod">
          <ac:chgData name="Makya Geist-Delgado" userId="S::mgeistde@uccs.edu::0e5af740-ac4f-4bd8-9ea0-27016911bb77" providerId="AD" clId="Web-{75B47BFE-2A56-DBA1-FD73-FEE39E6BBCB5}" dt="2022-12-09T06:52:16.811" v="38" actId="20577"/>
          <ac:spMkLst>
            <pc:docMk/>
            <pc:sldMk cId="223799651" sldId="286"/>
            <ac:spMk id="8" creationId="{7FDA0E80-F5E5-2817-C7C6-494B0A897782}"/>
          </ac:spMkLst>
        </pc:spChg>
      </pc:sldChg>
      <pc:sldChg chg="mod modShow">
        <pc:chgData name="Makya Geist-Delgado" userId="S::mgeistde@uccs.edu::0e5af740-ac4f-4bd8-9ea0-27016911bb77" providerId="AD" clId="Web-{75B47BFE-2A56-DBA1-FD73-FEE39E6BBCB5}" dt="2022-12-09T06:55:44.173" v="58"/>
        <pc:sldMkLst>
          <pc:docMk/>
          <pc:sldMk cId="2499179647" sldId="288"/>
        </pc:sldMkLst>
      </pc:sldChg>
      <pc:sldChg chg="modSp">
        <pc:chgData name="Makya Geist-Delgado" userId="S::mgeistde@uccs.edu::0e5af740-ac4f-4bd8-9ea0-27016911bb77" providerId="AD" clId="Web-{75B47BFE-2A56-DBA1-FD73-FEE39E6BBCB5}" dt="2022-12-09T06:54:07.125" v="45" actId="20577"/>
        <pc:sldMkLst>
          <pc:docMk/>
          <pc:sldMk cId="2485730868" sldId="289"/>
        </pc:sldMkLst>
        <pc:spChg chg="mod">
          <ac:chgData name="Makya Geist-Delgado" userId="S::mgeistde@uccs.edu::0e5af740-ac4f-4bd8-9ea0-27016911bb77" providerId="AD" clId="Web-{75B47BFE-2A56-DBA1-FD73-FEE39E6BBCB5}" dt="2022-12-09T06:54:07.125" v="45" actId="20577"/>
          <ac:spMkLst>
            <pc:docMk/>
            <pc:sldMk cId="2485730868" sldId="289"/>
            <ac:spMk id="7" creationId="{7E9DA15E-7219-EA0B-F012-2FBF909A6630}"/>
          </ac:spMkLst>
        </pc:spChg>
      </pc:sldChg>
      <pc:sldChg chg="mod modShow">
        <pc:chgData name="Makya Geist-Delgado" userId="S::mgeistde@uccs.edu::0e5af740-ac4f-4bd8-9ea0-27016911bb77" providerId="AD" clId="Web-{75B47BFE-2A56-DBA1-FD73-FEE39E6BBCB5}" dt="2022-12-09T06:55:43.954" v="57"/>
        <pc:sldMkLst>
          <pc:docMk/>
          <pc:sldMk cId="3431719863" sldId="290"/>
        </pc:sldMkLst>
      </pc:sldChg>
      <pc:sldChg chg="mod modShow">
        <pc:chgData name="Makya Geist-Delgado" userId="S::mgeistde@uccs.edu::0e5af740-ac4f-4bd8-9ea0-27016911bb77" providerId="AD" clId="Web-{75B47BFE-2A56-DBA1-FD73-FEE39E6BBCB5}" dt="2022-12-09T06:55:44.345" v="59"/>
        <pc:sldMkLst>
          <pc:docMk/>
          <pc:sldMk cId="2859993059" sldId="293"/>
        </pc:sldMkLst>
      </pc:sldChg>
      <pc:sldChg chg="modSp">
        <pc:chgData name="Makya Geist-Delgado" userId="S::mgeistde@uccs.edu::0e5af740-ac4f-4bd8-9ea0-27016911bb77" providerId="AD" clId="Web-{75B47BFE-2A56-DBA1-FD73-FEE39E6BBCB5}" dt="2022-12-09T06:53:55.406" v="44" actId="20577"/>
        <pc:sldMkLst>
          <pc:docMk/>
          <pc:sldMk cId="450736757" sldId="299"/>
        </pc:sldMkLst>
        <pc:spChg chg="mod">
          <ac:chgData name="Makya Geist-Delgado" userId="S::mgeistde@uccs.edu::0e5af740-ac4f-4bd8-9ea0-27016911bb77" providerId="AD" clId="Web-{75B47BFE-2A56-DBA1-FD73-FEE39E6BBCB5}" dt="2022-12-09T06:53:55.406" v="44" actId="20577"/>
          <ac:spMkLst>
            <pc:docMk/>
            <pc:sldMk cId="450736757" sldId="299"/>
            <ac:spMk id="3" creationId="{741D8DEF-87A7-437A-625A-581AC24A1C93}"/>
          </ac:spMkLst>
        </pc:spChg>
      </pc:sldChg>
      <pc:sldChg chg="modSp">
        <pc:chgData name="Makya Geist-Delgado" userId="S::mgeistde@uccs.edu::0e5af740-ac4f-4bd8-9ea0-27016911bb77" providerId="AD" clId="Web-{75B47BFE-2A56-DBA1-FD73-FEE39E6BBCB5}" dt="2022-12-09T06:54:17.187" v="46" actId="20577"/>
        <pc:sldMkLst>
          <pc:docMk/>
          <pc:sldMk cId="2330767969" sldId="301"/>
        </pc:sldMkLst>
        <pc:spChg chg="mod">
          <ac:chgData name="Makya Geist-Delgado" userId="S::mgeistde@uccs.edu::0e5af740-ac4f-4bd8-9ea0-27016911bb77" providerId="AD" clId="Web-{75B47BFE-2A56-DBA1-FD73-FEE39E6BBCB5}" dt="2022-12-09T06:54:17.187" v="46" actId="20577"/>
          <ac:spMkLst>
            <pc:docMk/>
            <pc:sldMk cId="2330767969" sldId="301"/>
            <ac:spMk id="3" creationId="{10345056-1D49-750F-C341-C6B23DDF1669}"/>
          </ac:spMkLst>
        </pc:spChg>
      </pc:sldChg>
      <pc:sldChg chg="modSp">
        <pc:chgData name="Makya Geist-Delgado" userId="S::mgeistde@uccs.edu::0e5af740-ac4f-4bd8-9ea0-27016911bb77" providerId="AD" clId="Web-{75B47BFE-2A56-DBA1-FD73-FEE39E6BBCB5}" dt="2022-12-09T06:54:40.828" v="48" actId="20577"/>
        <pc:sldMkLst>
          <pc:docMk/>
          <pc:sldMk cId="2329115158" sldId="302"/>
        </pc:sldMkLst>
        <pc:spChg chg="mod">
          <ac:chgData name="Makya Geist-Delgado" userId="S::mgeistde@uccs.edu::0e5af740-ac4f-4bd8-9ea0-27016911bb77" providerId="AD" clId="Web-{75B47BFE-2A56-DBA1-FD73-FEE39E6BBCB5}" dt="2022-12-09T06:54:40.828" v="48" actId="20577"/>
          <ac:spMkLst>
            <pc:docMk/>
            <pc:sldMk cId="2329115158" sldId="302"/>
            <ac:spMk id="3" creationId="{94659E4F-ADEF-BA92-1155-F159A6B41F96}"/>
          </ac:spMkLst>
        </pc:spChg>
      </pc:sldChg>
      <pc:sldChg chg="modSp">
        <pc:chgData name="Makya Geist-Delgado" userId="S::mgeistde@uccs.edu::0e5af740-ac4f-4bd8-9ea0-27016911bb77" providerId="AD" clId="Web-{75B47BFE-2A56-DBA1-FD73-FEE39E6BBCB5}" dt="2022-12-09T06:55:12.172" v="56" actId="20577"/>
        <pc:sldMkLst>
          <pc:docMk/>
          <pc:sldMk cId="1052720712" sldId="304"/>
        </pc:sldMkLst>
        <pc:spChg chg="mod">
          <ac:chgData name="Makya Geist-Delgado" userId="S::mgeistde@uccs.edu::0e5af740-ac4f-4bd8-9ea0-27016911bb77" providerId="AD" clId="Web-{75B47BFE-2A56-DBA1-FD73-FEE39E6BBCB5}" dt="2022-12-09T06:55:12.172" v="56" actId="20577"/>
          <ac:spMkLst>
            <pc:docMk/>
            <pc:sldMk cId="1052720712" sldId="304"/>
            <ac:spMk id="3" creationId="{3452D1EB-23A6-4CFD-0CE9-101FC110EBF8}"/>
          </ac:spMkLst>
        </pc:spChg>
      </pc:sldChg>
      <pc:sldChg chg="modSp">
        <pc:chgData name="Makya Geist-Delgado" userId="S::mgeistde@uccs.edu::0e5af740-ac4f-4bd8-9ea0-27016911bb77" providerId="AD" clId="Web-{75B47BFE-2A56-DBA1-FD73-FEE39E6BBCB5}" dt="2022-12-09T07:05:10.632" v="68" actId="20577"/>
        <pc:sldMkLst>
          <pc:docMk/>
          <pc:sldMk cId="664806538" sldId="305"/>
        </pc:sldMkLst>
        <pc:spChg chg="mod">
          <ac:chgData name="Makya Geist-Delgado" userId="S::mgeistde@uccs.edu::0e5af740-ac4f-4bd8-9ea0-27016911bb77" providerId="AD" clId="Web-{75B47BFE-2A56-DBA1-FD73-FEE39E6BBCB5}" dt="2022-12-09T07:05:10.632" v="68" actId="20577"/>
          <ac:spMkLst>
            <pc:docMk/>
            <pc:sldMk cId="664806538" sldId="305"/>
            <ac:spMk id="2" creationId="{DE728F19-7BF4-6611-DBB9-E38C083C8761}"/>
          </ac:spMkLst>
        </pc:spChg>
        <pc:spChg chg="mod">
          <ac:chgData name="Makya Geist-Delgado" userId="S::mgeistde@uccs.edu::0e5af740-ac4f-4bd8-9ea0-27016911bb77" providerId="AD" clId="Web-{75B47BFE-2A56-DBA1-FD73-FEE39E6BBCB5}" dt="2022-12-09T06:55:04.547" v="55" actId="20577"/>
          <ac:spMkLst>
            <pc:docMk/>
            <pc:sldMk cId="664806538" sldId="305"/>
            <ac:spMk id="6" creationId="{625C4F8D-C0A0-B430-4817-01A2B8E73F47}"/>
          </ac:spMkLst>
        </pc:spChg>
      </pc:sldChg>
      <pc:sldChg chg="modSp">
        <pc:chgData name="Makya Geist-Delgado" userId="S::mgeistde@uccs.edu::0e5af740-ac4f-4bd8-9ea0-27016911bb77" providerId="AD" clId="Web-{75B47BFE-2A56-DBA1-FD73-FEE39E6BBCB5}" dt="2022-12-09T07:05:13.288" v="69" actId="20577"/>
        <pc:sldMkLst>
          <pc:docMk/>
          <pc:sldMk cId="4229296045" sldId="306"/>
        </pc:sldMkLst>
        <pc:spChg chg="mod">
          <ac:chgData name="Makya Geist-Delgado" userId="S::mgeistde@uccs.edu::0e5af740-ac4f-4bd8-9ea0-27016911bb77" providerId="AD" clId="Web-{75B47BFE-2A56-DBA1-FD73-FEE39E6BBCB5}" dt="2022-12-09T07:05:13.288" v="69" actId="20577"/>
          <ac:spMkLst>
            <pc:docMk/>
            <pc:sldMk cId="4229296045" sldId="306"/>
            <ac:spMk id="2" creationId="{B44F226F-45BC-F0A5-DC25-4D2E1C99AAB9}"/>
          </ac:spMkLst>
        </pc:spChg>
        <pc:spChg chg="mod">
          <ac:chgData name="Makya Geist-Delgado" userId="S::mgeistde@uccs.edu::0e5af740-ac4f-4bd8-9ea0-27016911bb77" providerId="AD" clId="Web-{75B47BFE-2A56-DBA1-FD73-FEE39E6BBCB5}" dt="2022-12-09T06:54:29.078" v="47" actId="20577"/>
          <ac:spMkLst>
            <pc:docMk/>
            <pc:sldMk cId="4229296045" sldId="306"/>
            <ac:spMk id="3" creationId="{425723D6-C701-EC09-999A-11036A5863BD}"/>
          </ac:spMkLst>
        </pc:spChg>
      </pc:sldChg>
    </pc:docChg>
  </pc:docChgLst>
  <pc:docChgLst>
    <pc:chgData name="Angela Tran" userId="S::atran2@uccs.edu::b87d4938-dc9e-46b5-bb28-75f21d48a3ed" providerId="AD" clId="Web-{5C82534F-B194-5A2A-EF87-606F281EE003}"/>
    <pc:docChg chg="modSld">
      <pc:chgData name="Angela Tran" userId="S::atran2@uccs.edu::b87d4938-dc9e-46b5-bb28-75f21d48a3ed" providerId="AD" clId="Web-{5C82534F-B194-5A2A-EF87-606F281EE003}" dt="2022-12-09T05:35:01.415" v="217" actId="20577"/>
      <pc:docMkLst>
        <pc:docMk/>
      </pc:docMkLst>
      <pc:sldChg chg="addSp modSp">
        <pc:chgData name="Angela Tran" userId="S::atran2@uccs.edu::b87d4938-dc9e-46b5-bb28-75f21d48a3ed" providerId="AD" clId="Web-{5C82534F-B194-5A2A-EF87-606F281EE003}" dt="2022-12-09T05:35:01.415" v="217" actId="20577"/>
        <pc:sldMkLst>
          <pc:docMk/>
          <pc:sldMk cId="2329115158" sldId="302"/>
        </pc:sldMkLst>
        <pc:spChg chg="mod">
          <ac:chgData name="Angela Tran" userId="S::atran2@uccs.edu::b87d4938-dc9e-46b5-bb28-75f21d48a3ed" providerId="AD" clId="Web-{5C82534F-B194-5A2A-EF87-606F281EE003}" dt="2022-12-09T05:35:01.415" v="217" actId="20577"/>
          <ac:spMkLst>
            <pc:docMk/>
            <pc:sldMk cId="2329115158" sldId="302"/>
            <ac:spMk id="3" creationId="{94659E4F-ADEF-BA92-1155-F159A6B41F96}"/>
          </ac:spMkLst>
        </pc:spChg>
        <pc:picChg chg="add mod">
          <ac:chgData name="Angela Tran" userId="S::atran2@uccs.edu::b87d4938-dc9e-46b5-bb28-75f21d48a3ed" providerId="AD" clId="Web-{5C82534F-B194-5A2A-EF87-606F281EE003}" dt="2022-12-09T05:29:08.050" v="51" actId="1076"/>
          <ac:picMkLst>
            <pc:docMk/>
            <pc:sldMk cId="2329115158" sldId="302"/>
            <ac:picMk id="5" creationId="{C52AC8D6-DA03-1A3C-38C6-5483855DD9A1}"/>
          </ac:picMkLst>
        </pc:picChg>
      </pc:sldChg>
    </pc:docChg>
  </pc:docChgLst>
  <pc:docChgLst>
    <pc:chgData name="Angela Tran" userId="S::atran2@uccs.edu::b87d4938-dc9e-46b5-bb28-75f21d48a3ed" providerId="AD" clId="Web-{0CACAF1E-BD80-DC84-866D-9F0A334AE052}"/>
    <pc:docChg chg="addSld delSld">
      <pc:chgData name="Angela Tran" userId="S::atran2@uccs.edu::b87d4938-dc9e-46b5-bb28-75f21d48a3ed" providerId="AD" clId="Web-{0CACAF1E-BD80-DC84-866D-9F0A334AE052}" dt="2022-12-09T17:14:37.963" v="1"/>
      <pc:docMkLst>
        <pc:docMk/>
      </pc:docMkLst>
      <pc:sldChg chg="add del">
        <pc:chgData name="Angela Tran" userId="S::atran2@uccs.edu::b87d4938-dc9e-46b5-bb28-75f21d48a3ed" providerId="AD" clId="Web-{0CACAF1E-BD80-DC84-866D-9F0A334AE052}" dt="2022-12-09T17:14:37.963" v="1"/>
        <pc:sldMkLst>
          <pc:docMk/>
          <pc:sldMk cId="3431719863" sldId="290"/>
        </pc:sldMkLst>
      </pc:sldChg>
    </pc:docChg>
  </pc:docChgLst>
  <pc:docChgLst>
    <pc:chgData name="Angela Tran" userId="S::atran2@uccs.edu::b87d4938-dc9e-46b5-bb28-75f21d48a3ed" providerId="AD" clId="Web-{FE377FAF-49F6-0EEF-2DFA-04D0AB8E32E0}"/>
    <pc:docChg chg="delSld modSld sldOrd">
      <pc:chgData name="Angela Tran" userId="S::atran2@uccs.edu::b87d4938-dc9e-46b5-bb28-75f21d48a3ed" providerId="AD" clId="Web-{FE377FAF-49F6-0EEF-2DFA-04D0AB8E32E0}" dt="2022-12-08T23:22:45.439" v="34"/>
      <pc:docMkLst>
        <pc:docMk/>
      </pc:docMkLst>
      <pc:sldChg chg="modSp">
        <pc:chgData name="Angela Tran" userId="S::atran2@uccs.edu::b87d4938-dc9e-46b5-bb28-75f21d48a3ed" providerId="AD" clId="Web-{FE377FAF-49F6-0EEF-2DFA-04D0AB8E32E0}" dt="2022-12-08T22:25:39.560" v="14" actId="20577"/>
        <pc:sldMkLst>
          <pc:docMk/>
          <pc:sldMk cId="514477420" sldId="258"/>
        </pc:sldMkLst>
        <pc:spChg chg="mod">
          <ac:chgData name="Angela Tran" userId="S::atran2@uccs.edu::b87d4938-dc9e-46b5-bb28-75f21d48a3ed" providerId="AD" clId="Web-{FE377FAF-49F6-0EEF-2DFA-04D0AB8E32E0}" dt="2022-12-08T22:25:39.560" v="14" actId="20577"/>
          <ac:spMkLst>
            <pc:docMk/>
            <pc:sldMk cId="514477420" sldId="258"/>
            <ac:spMk id="3" creationId="{0DAC746F-78A2-6480-7753-2F7EF4D4F95A}"/>
          </ac:spMkLst>
        </pc:spChg>
      </pc:sldChg>
      <pc:sldChg chg="ord">
        <pc:chgData name="Angela Tran" userId="S::atran2@uccs.edu::b87d4938-dc9e-46b5-bb28-75f21d48a3ed" providerId="AD" clId="Web-{FE377FAF-49F6-0EEF-2DFA-04D0AB8E32E0}" dt="2022-12-08T23:22:45.439" v="34"/>
        <pc:sldMkLst>
          <pc:docMk/>
          <pc:sldMk cId="2485730868" sldId="289"/>
        </pc:sldMkLst>
      </pc:sldChg>
      <pc:sldChg chg="del">
        <pc:chgData name="Angela Tran" userId="S::atran2@uccs.edu::b87d4938-dc9e-46b5-bb28-75f21d48a3ed" providerId="AD" clId="Web-{FE377FAF-49F6-0EEF-2DFA-04D0AB8E32E0}" dt="2022-12-08T23:22:22.282" v="31"/>
        <pc:sldMkLst>
          <pc:docMk/>
          <pc:sldMk cId="1965494573" sldId="298"/>
        </pc:sldMkLst>
      </pc:sldChg>
      <pc:sldChg chg="modSp">
        <pc:chgData name="Angela Tran" userId="S::atran2@uccs.edu::b87d4938-dc9e-46b5-bb28-75f21d48a3ed" providerId="AD" clId="Web-{FE377FAF-49F6-0EEF-2DFA-04D0AB8E32E0}" dt="2022-12-08T22:30:05" v="30" actId="20577"/>
        <pc:sldMkLst>
          <pc:docMk/>
          <pc:sldMk cId="2329115158" sldId="302"/>
        </pc:sldMkLst>
        <pc:spChg chg="mod">
          <ac:chgData name="Angela Tran" userId="S::atran2@uccs.edu::b87d4938-dc9e-46b5-bb28-75f21d48a3ed" providerId="AD" clId="Web-{FE377FAF-49F6-0EEF-2DFA-04D0AB8E32E0}" dt="2022-12-08T22:30:05" v="30" actId="20577"/>
          <ac:spMkLst>
            <pc:docMk/>
            <pc:sldMk cId="2329115158" sldId="302"/>
            <ac:spMk id="3" creationId="{94659E4F-ADEF-BA92-1155-F159A6B41F96}"/>
          </ac:spMkLst>
        </pc:spChg>
      </pc:sldChg>
    </pc:docChg>
  </pc:docChgLst>
  <pc:docChgLst>
    <pc:chgData name="Makya Geist-Delgado" userId="S::mgeistde@uccs.edu::0e5af740-ac4f-4bd8-9ea0-27016911bb77" providerId="AD" clId="Web-{4218E084-CC2D-4222-B6C5-C014BE2D1FFF}"/>
    <pc:docChg chg="modSld">
      <pc:chgData name="Makya Geist-Delgado" userId="S::mgeistde@uccs.edu::0e5af740-ac4f-4bd8-9ea0-27016911bb77" providerId="AD" clId="Web-{4218E084-CC2D-4222-B6C5-C014BE2D1FFF}" dt="2022-12-09T05:07:55.817" v="367"/>
      <pc:docMkLst>
        <pc:docMk/>
      </pc:docMkLst>
      <pc:sldChg chg="modSp">
        <pc:chgData name="Makya Geist-Delgado" userId="S::mgeistde@uccs.edu::0e5af740-ac4f-4bd8-9ea0-27016911bb77" providerId="AD" clId="Web-{4218E084-CC2D-4222-B6C5-C014BE2D1FFF}" dt="2022-12-09T05:07:55.817" v="367"/>
        <pc:sldMkLst>
          <pc:docMk/>
          <pc:sldMk cId="157527232" sldId="280"/>
        </pc:sldMkLst>
        <pc:graphicFrameChg chg="mod modGraphic">
          <ac:chgData name="Makya Geist-Delgado" userId="S::mgeistde@uccs.edu::0e5af740-ac4f-4bd8-9ea0-27016911bb77" providerId="AD" clId="Web-{4218E084-CC2D-4222-B6C5-C014BE2D1FFF}" dt="2022-12-09T05:07:55.817" v="367"/>
          <ac:graphicFrameMkLst>
            <pc:docMk/>
            <pc:sldMk cId="157527232" sldId="280"/>
            <ac:graphicFrameMk id="6" creationId="{CC559248-C29C-3708-5681-475DD789E6B8}"/>
          </ac:graphicFrameMkLst>
        </pc:graphicFrameChg>
      </pc:sldChg>
      <pc:sldChg chg="modSp">
        <pc:chgData name="Makya Geist-Delgado" userId="S::mgeistde@uccs.edu::0e5af740-ac4f-4bd8-9ea0-27016911bb77" providerId="AD" clId="Web-{4218E084-CC2D-4222-B6C5-C014BE2D1FFF}" dt="2022-12-09T05:05:27.377" v="231" actId="20577"/>
        <pc:sldMkLst>
          <pc:docMk/>
          <pc:sldMk cId="1075273777" sldId="287"/>
        </pc:sldMkLst>
        <pc:spChg chg="mod">
          <ac:chgData name="Makya Geist-Delgado" userId="S::mgeistde@uccs.edu::0e5af740-ac4f-4bd8-9ea0-27016911bb77" providerId="AD" clId="Web-{4218E084-CC2D-4222-B6C5-C014BE2D1FFF}" dt="2022-12-09T05:05:27.377" v="231" actId="20577"/>
          <ac:spMkLst>
            <pc:docMk/>
            <pc:sldMk cId="1075273777" sldId="287"/>
            <ac:spMk id="3" creationId="{C28AA1E0-6D61-8A93-84DC-2E25E4074EBF}"/>
          </ac:spMkLst>
        </pc:spChg>
      </pc:sldChg>
      <pc:sldChg chg="addSp modSp">
        <pc:chgData name="Makya Geist-Delgado" userId="S::mgeistde@uccs.edu::0e5af740-ac4f-4bd8-9ea0-27016911bb77" providerId="AD" clId="Web-{4218E084-CC2D-4222-B6C5-C014BE2D1FFF}" dt="2022-12-09T03:41:20.384" v="86" actId="14100"/>
        <pc:sldMkLst>
          <pc:docMk/>
          <pc:sldMk cId="450736757" sldId="299"/>
        </pc:sldMkLst>
        <pc:spChg chg="mod">
          <ac:chgData name="Makya Geist-Delgado" userId="S::mgeistde@uccs.edu::0e5af740-ac4f-4bd8-9ea0-27016911bb77" providerId="AD" clId="Web-{4218E084-CC2D-4222-B6C5-C014BE2D1FFF}" dt="2022-12-09T03:40:24.367" v="84" actId="20577"/>
          <ac:spMkLst>
            <pc:docMk/>
            <pc:sldMk cId="450736757" sldId="299"/>
            <ac:spMk id="3" creationId="{741D8DEF-87A7-437A-625A-581AC24A1C93}"/>
          </ac:spMkLst>
        </pc:spChg>
        <pc:picChg chg="add mod modCrop">
          <ac:chgData name="Makya Geist-Delgado" userId="S::mgeistde@uccs.edu::0e5af740-ac4f-4bd8-9ea0-27016911bb77" providerId="AD" clId="Web-{4218E084-CC2D-4222-B6C5-C014BE2D1FFF}" dt="2022-12-09T03:41:20.384" v="86" actId="14100"/>
          <ac:picMkLst>
            <pc:docMk/>
            <pc:sldMk cId="450736757" sldId="299"/>
            <ac:picMk id="5" creationId="{E2523F05-1CFF-53F9-1E77-4F5A2F62B80A}"/>
          </ac:picMkLst>
        </pc:picChg>
      </pc:sldChg>
      <pc:sldChg chg="modSp">
        <pc:chgData name="Makya Geist-Delgado" userId="S::mgeistde@uccs.edu::0e5af740-ac4f-4bd8-9ea0-27016911bb77" providerId="AD" clId="Web-{4218E084-CC2D-4222-B6C5-C014BE2D1FFF}" dt="2022-12-09T04:40:43.227" v="214" actId="20577"/>
        <pc:sldMkLst>
          <pc:docMk/>
          <pc:sldMk cId="1052720712" sldId="304"/>
        </pc:sldMkLst>
        <pc:spChg chg="mod">
          <ac:chgData name="Makya Geist-Delgado" userId="S::mgeistde@uccs.edu::0e5af740-ac4f-4bd8-9ea0-27016911bb77" providerId="AD" clId="Web-{4218E084-CC2D-4222-B6C5-C014BE2D1FFF}" dt="2022-12-09T04:40:43.227" v="214" actId="20577"/>
          <ac:spMkLst>
            <pc:docMk/>
            <pc:sldMk cId="1052720712" sldId="304"/>
            <ac:spMk id="3" creationId="{3452D1EB-23A6-4CFD-0CE9-101FC110EBF8}"/>
          </ac:spMkLst>
        </pc:spChg>
      </pc:sldChg>
    </pc:docChg>
  </pc:docChgLst>
  <pc:docChgLst>
    <pc:chgData name="Tristan Lee" userId="S::tlee2@uccs.edu::3567003e-c7d3-4688-a736-624d0514ec35" providerId="AD" clId="Web-{82A34DF4-DF9F-3D1E-A23D-A50904C1F5D8}"/>
    <pc:docChg chg="sldOrd">
      <pc:chgData name="Tristan Lee" userId="S::tlee2@uccs.edu::3567003e-c7d3-4688-a736-624d0514ec35" providerId="AD" clId="Web-{82A34DF4-DF9F-3D1E-A23D-A50904C1F5D8}" dt="2022-12-09T00:28:55.061" v="0"/>
      <pc:docMkLst>
        <pc:docMk/>
      </pc:docMkLst>
      <pc:sldChg chg="ord">
        <pc:chgData name="Tristan Lee" userId="S::tlee2@uccs.edu::3567003e-c7d3-4688-a736-624d0514ec35" providerId="AD" clId="Web-{82A34DF4-DF9F-3D1E-A23D-A50904C1F5D8}" dt="2022-12-09T00:28:55.061" v="0"/>
        <pc:sldMkLst>
          <pc:docMk/>
          <pc:sldMk cId="157527232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C87A2-47AC-4E20-B42B-4C7BD8931036}" type="datetimeFigureOut"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D25BF-A3BE-406A-A892-402319C14E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74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438401"/>
            <a:ext cx="98552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91000"/>
            <a:ext cx="67056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51380"/>
            <a:ext cx="3442365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1" y="6283472"/>
            <a:ext cx="29464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943100" y="914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6000" b="1">
                <a:latin typeface="Times New Roman"/>
                <a:ea typeface="ＭＳ Ｐゴシック"/>
                <a:cs typeface="Times New Roman"/>
              </a:rPr>
              <a:t>Robot Cognition</a:t>
            </a:r>
            <a:endParaRPr lang="en-US" altLang="en-US" sz="6000" b="1">
              <a:latin typeface="Times New Roman"/>
              <a:ea typeface="ＭＳ Ｐゴシック" pitchFamily="34" charset="-128"/>
              <a:cs typeface="Times New Roman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90700" y="1623762"/>
            <a:ext cx="8382000" cy="3329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altLang="ja-JP" sz="1800">
                <a:latin typeface="Times New Roman"/>
                <a:ea typeface="ＭＳ Ｐゴシック"/>
              </a:rPr>
              <a:t>Team Toucan </a:t>
            </a:r>
            <a:endParaRPr lang="en-US" altLang="ja-JP" sz="1800">
              <a:latin typeface="Times New Roman"/>
              <a:ea typeface="ＭＳ Ｐゴシック" pitchFamily="34" charset="-128"/>
            </a:endParaRPr>
          </a:p>
          <a:p>
            <a:pPr marL="0" indent="0" algn="ctr">
              <a:buNone/>
            </a:pPr>
            <a:r>
              <a:rPr lang="en-US" altLang="en-US" b="1">
                <a:latin typeface="Times New Roman"/>
                <a:ea typeface="ＭＳ Ｐゴシック"/>
              </a:rPr>
              <a:t>Final Presentation</a:t>
            </a:r>
            <a:endParaRPr lang="en-US" altLang="en-US">
              <a:latin typeface="Times New Roman"/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800">
                <a:latin typeface="Times New Roman"/>
                <a:ea typeface="ＭＳ Ｐゴシック"/>
              </a:rPr>
              <a:t>Sponsor: Bill Michael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800">
                <a:latin typeface="Times New Roman"/>
                <a:ea typeface="ＭＳ Ｐゴシック"/>
              </a:rPr>
              <a:t>Faculty Sponsor: Leslie </a:t>
            </a:r>
            <a:r>
              <a:rPr lang="en-US" altLang="en-US" sz="1800" err="1">
                <a:latin typeface="Times New Roman"/>
                <a:ea typeface="ＭＳ Ｐゴシック"/>
              </a:rPr>
              <a:t>Tekamp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800">
                <a:latin typeface="Times New Roman"/>
                <a:ea typeface="ＭＳ Ｐゴシック"/>
              </a:rPr>
              <a:t>12-9-2022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23E8-DFD2-1CB4-373F-8550BDF8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3885461" cy="1143000"/>
          </a:xfrm>
        </p:spPr>
        <p:txBody>
          <a:bodyPr>
            <a:normAutofit fontScale="90000"/>
          </a:bodyPr>
          <a:lstStyle/>
          <a:p>
            <a:r>
              <a:rPr lang="en-US">
                <a:cs typeface="Arial"/>
              </a:rPr>
              <a:t>Design Drawings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9F720-C12B-5E70-9890-92D6D514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FCE488E-A2F1-BFCB-1D3A-C1760A964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4" r="7636" b="158"/>
          <a:stretch/>
        </p:blipFill>
        <p:spPr>
          <a:xfrm>
            <a:off x="4324907" y="323897"/>
            <a:ext cx="7359833" cy="57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6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23E8-DFD2-1CB4-373F-8550BDF8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3885461" cy="1143000"/>
          </a:xfrm>
        </p:spPr>
        <p:txBody>
          <a:bodyPr>
            <a:normAutofit fontScale="90000"/>
          </a:bodyPr>
          <a:lstStyle/>
          <a:p>
            <a:r>
              <a:rPr lang="en-US">
                <a:cs typeface="Arial"/>
              </a:rPr>
              <a:t>Design Drawings cont.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9F720-C12B-5E70-9890-92D6D514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9617B368-CF35-254F-D749-6750BF9F4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0" t="19656" r="10171" b="16212"/>
          <a:stretch/>
        </p:blipFill>
        <p:spPr>
          <a:xfrm>
            <a:off x="4236128" y="272110"/>
            <a:ext cx="7443268" cy="5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2032920-3874-6883-4988-AEE69D49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" y="968246"/>
            <a:ext cx="11784979" cy="5200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8FF01-4142-3F1A-487F-85EF2820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Electrical Connections Design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F09B-4862-6A0A-1269-EEACC321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5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7E18-D4B0-7E37-7228-3D89FEFC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/>
              <a:t>PCB for External Components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CC58FF9-CDB7-DA1F-AEF0-1506D5916D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112"/>
          <a:stretch/>
        </p:blipFill>
        <p:spPr>
          <a:xfrm>
            <a:off x="763813" y="1681843"/>
            <a:ext cx="4668158" cy="3918178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6336F30-35BE-96AD-3AFD-2DAD0AFFA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</a:rPr>
              <a:t>PCB Designed to be built through OSH Park</a:t>
            </a:r>
          </a:p>
          <a:p>
            <a:r>
              <a:rPr lang="en-US">
                <a:latin typeface="Arial"/>
              </a:rPr>
              <a:t>Large Tracks to account for high current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2A05C-97FE-9DD1-0632-52B5F664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8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642B5CA-F9D0-E11B-3DCD-41349169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44" y="172418"/>
            <a:ext cx="10972800" cy="1143000"/>
          </a:xfrm>
        </p:spPr>
        <p:txBody>
          <a:bodyPr/>
          <a:lstStyle/>
          <a:p>
            <a:r>
              <a:rPr lang="en-US">
                <a:cs typeface="Arial"/>
              </a:rPr>
              <a:t>Power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6DAB-7641-A8E3-E202-AE8C1FDF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780F6E-BB9E-ED64-0093-E524D55E0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69843"/>
              </p:ext>
            </p:extLst>
          </p:nvPr>
        </p:nvGraphicFramePr>
        <p:xfrm>
          <a:off x="325243" y="1356731"/>
          <a:ext cx="10542456" cy="457128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51747">
                  <a:extLst>
                    <a:ext uri="{9D8B030D-6E8A-4147-A177-3AD203B41FA5}">
                      <a16:colId xmlns:a16="http://schemas.microsoft.com/office/drawing/2014/main" val="1260519368"/>
                    </a:ext>
                  </a:extLst>
                </a:gridCol>
                <a:gridCol w="2216836">
                  <a:extLst>
                    <a:ext uri="{9D8B030D-6E8A-4147-A177-3AD203B41FA5}">
                      <a16:colId xmlns:a16="http://schemas.microsoft.com/office/drawing/2014/main" val="3264901661"/>
                    </a:ext>
                  </a:extLst>
                </a:gridCol>
                <a:gridCol w="2378619">
                  <a:extLst>
                    <a:ext uri="{9D8B030D-6E8A-4147-A177-3AD203B41FA5}">
                      <a16:colId xmlns:a16="http://schemas.microsoft.com/office/drawing/2014/main" val="1242111178"/>
                    </a:ext>
                  </a:extLst>
                </a:gridCol>
                <a:gridCol w="3495254">
                  <a:extLst>
                    <a:ext uri="{9D8B030D-6E8A-4147-A177-3AD203B41FA5}">
                      <a16:colId xmlns:a16="http://schemas.microsoft.com/office/drawing/2014/main" val="2873916207"/>
                    </a:ext>
                  </a:extLst>
                </a:gridCol>
              </a:tblGrid>
              <a:tr h="446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Point A</a:t>
                      </a: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Point B</a:t>
                      </a: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# of Connection</a:t>
                      </a: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Connector</a:t>
                      </a: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18216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Battery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A (6 AWG)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EC5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07599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A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Externals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Soldered 14 AWG Wire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739329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A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PQAE50 Externals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Soldered 14 AWG Wire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68154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A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RSDW60G Externals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Soldered 14 AWG Wire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444141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Externals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DC/DC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Pin Terminal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45446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PQAE50 Externals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PQAE50 DC/DC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Pin Terminal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144720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RSDW60G Externals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RSDW60G DC/DC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Pin Terminal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016315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DC/DC (5V)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Pin Terminal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574168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DC/DC (12V)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LIDAR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Soldered 14 AWG Wire 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846090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DC/DC (3.3V)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Port A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Female to Male Pin Connector</a:t>
                      </a: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822095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PQAE50 DC/DC  (5V)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Port B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Female to Male Pin Connector</a:t>
                      </a:r>
                      <a:endParaRPr lang="en-US" sz="1600" b="0" i="0" u="none" strike="noStrike" noProof="0">
                        <a:effectLst/>
                        <a:latin typeface="Arial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536834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RSDW60G DC/DC (12V)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Port C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Female to Male Pin Connector</a:t>
                      </a:r>
                      <a:endParaRPr lang="en-US" sz="1600" b="0" i="0" u="none" strike="noStrike" noProof="0">
                        <a:effectLst/>
                        <a:latin typeface="Arial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349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0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A25F-7F00-0018-AA71-E824E3F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/>
              <a:t>Signal Connections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C0A23-F84D-D12C-0DFF-781DE4E3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dirty="0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001ADD-4AB7-E188-50F8-307001DF6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035009"/>
              </p:ext>
            </p:extLst>
          </p:nvPr>
        </p:nvGraphicFramePr>
        <p:xfrm>
          <a:off x="934843" y="1357818"/>
          <a:ext cx="9429460" cy="369868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614818">
                  <a:extLst>
                    <a:ext uri="{9D8B030D-6E8A-4147-A177-3AD203B41FA5}">
                      <a16:colId xmlns:a16="http://schemas.microsoft.com/office/drawing/2014/main" val="592063556"/>
                    </a:ext>
                  </a:extLst>
                </a:gridCol>
                <a:gridCol w="2436252">
                  <a:extLst>
                    <a:ext uri="{9D8B030D-6E8A-4147-A177-3AD203B41FA5}">
                      <a16:colId xmlns:a16="http://schemas.microsoft.com/office/drawing/2014/main" val="373859439"/>
                    </a:ext>
                  </a:extLst>
                </a:gridCol>
                <a:gridCol w="2879527">
                  <a:extLst>
                    <a:ext uri="{9D8B030D-6E8A-4147-A177-3AD203B41FA5}">
                      <a16:colId xmlns:a16="http://schemas.microsoft.com/office/drawing/2014/main" val="1031538024"/>
                    </a:ext>
                  </a:extLst>
                </a:gridCol>
                <a:gridCol w="2498863">
                  <a:extLst>
                    <a:ext uri="{9D8B030D-6E8A-4147-A177-3AD203B41FA5}">
                      <a16:colId xmlns:a16="http://schemas.microsoft.com/office/drawing/2014/main" val="2445467609"/>
                    </a:ext>
                  </a:extLst>
                </a:gridCol>
              </a:tblGrid>
              <a:tr h="7072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Point A</a:t>
                      </a: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Point B</a:t>
                      </a: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# of Connections</a:t>
                      </a: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Connector</a:t>
                      </a: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44027"/>
                  </a:ext>
                </a:extLst>
              </a:tr>
              <a:tr h="573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LIDAR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Ethernet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289722"/>
                  </a:ext>
                </a:extLst>
              </a:tr>
              <a:tr h="573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LEA-M8T (GPS)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UART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29530"/>
                  </a:ext>
                </a:extLst>
              </a:tr>
              <a:tr h="669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Xsens</a:t>
                      </a:r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MTI-10-2A8G4 (IMU)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USB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591218"/>
                  </a:ext>
                </a:extLst>
              </a:tr>
              <a:tr h="7550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e-CAM24_CUNX​ (Camera)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MIPI CSI-2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842833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LEA-M8T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Antenna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SMB to TNC Coax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49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327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A0D7-C908-CB60-2C00-34556C32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Testing and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617C-F9F6-0B8F-B972-6D6A7D163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latin typeface="Arial"/>
              </a:rPr>
              <a:t>Camera</a:t>
            </a:r>
            <a:endParaRPr lang="en-US"/>
          </a:p>
          <a:p>
            <a:pPr lvl="1"/>
            <a:r>
              <a:rPr lang="en-US">
                <a:cs typeface="Arial"/>
              </a:rPr>
              <a:t>Retrieved and displayed accurate imagery</a:t>
            </a:r>
          </a:p>
          <a:p>
            <a:r>
              <a:rPr lang="en-US">
                <a:latin typeface="Arial"/>
                <a:cs typeface="Arial"/>
              </a:rPr>
              <a:t>GPS</a:t>
            </a:r>
          </a:p>
          <a:p>
            <a:pPr lvl="1"/>
            <a:r>
              <a:rPr lang="en-US">
                <a:latin typeface="Arial"/>
                <a:cs typeface="Arial"/>
              </a:rPr>
              <a:t>Tested inside</a:t>
            </a:r>
          </a:p>
          <a:p>
            <a:pPr lvl="1"/>
            <a:r>
              <a:rPr lang="en-US">
                <a:latin typeface="Arial"/>
                <a:cs typeface="Arial"/>
              </a:rPr>
              <a:t>Accurate time info</a:t>
            </a:r>
          </a:p>
          <a:p>
            <a:pPr lvl="1"/>
            <a:r>
              <a:rPr lang="en-US">
                <a:latin typeface="Arial"/>
                <a:cs typeface="Arial"/>
              </a:rPr>
              <a:t>Less Accurate Locational Data</a:t>
            </a:r>
          </a:p>
          <a:p>
            <a:r>
              <a:rPr lang="en-US">
                <a:latin typeface="Arial"/>
              </a:rPr>
              <a:t>Independently tested power supply to sensors</a:t>
            </a:r>
            <a:endParaRPr lang="en-US"/>
          </a:p>
          <a:p>
            <a:pPr lvl="1"/>
            <a:r>
              <a:rPr lang="en-US">
                <a:latin typeface="Arial"/>
              </a:rPr>
              <a:t>Jetson Nano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>
                <a:latin typeface="Arial"/>
                <a:cs typeface="Arial"/>
              </a:rPr>
              <a:t>LiDAR</a:t>
            </a:r>
          </a:p>
          <a:p>
            <a:pPr lvl="1"/>
            <a:r>
              <a:rPr lang="en-US">
                <a:latin typeface="Arial"/>
                <a:cs typeface="Arial"/>
              </a:rPr>
              <a:t>Extra Port</a:t>
            </a: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50A9C-3F71-404E-257D-D57C5F91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6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2448-6CC4-8D63-AD27-2BBF5A83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Testing and Analysis Needs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091AF-28C8-DC75-A770-C4BB792E6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</a:rPr>
              <a:t>End to End power testing </a:t>
            </a:r>
          </a:p>
          <a:p>
            <a:pPr lvl="1"/>
            <a:r>
              <a:rPr lang="en-US">
                <a:latin typeface="Arial"/>
              </a:rPr>
              <a:t>Battery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>
                <a:latin typeface="Arial"/>
                <a:cs typeface="Arial"/>
              </a:rPr>
              <a:t>High Amperage</a:t>
            </a:r>
          </a:p>
          <a:p>
            <a:r>
              <a:rPr lang="en-US">
                <a:latin typeface="Arial"/>
                <a:cs typeface="Arial"/>
              </a:rPr>
              <a:t>LiDAR</a:t>
            </a:r>
          </a:p>
          <a:p>
            <a:pPr lvl="1"/>
            <a:r>
              <a:rPr lang="en-US">
                <a:latin typeface="Arial"/>
                <a:cs typeface="Arial"/>
              </a:rPr>
              <a:t>Receiving accurate point cloud data</a:t>
            </a:r>
          </a:p>
          <a:p>
            <a:r>
              <a:rPr lang="en-US">
                <a:latin typeface="Arial"/>
                <a:cs typeface="Arial"/>
              </a:rPr>
              <a:t>IMU</a:t>
            </a:r>
          </a:p>
          <a:p>
            <a:pPr lvl="1"/>
            <a:r>
              <a:rPr lang="en-US">
                <a:latin typeface="Arial"/>
                <a:cs typeface="Arial"/>
              </a:rPr>
              <a:t>Velocity and rotational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CE9EB-E70F-1D48-2600-70255CD4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A1E2-ECBA-3BF9-0040-8CD9CA0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Project Status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8DEF-87A7-437A-625A-581AC24A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>
              <a:cs typeface="Arial"/>
            </a:endParaRPr>
          </a:p>
          <a:p>
            <a:r>
              <a:rPr lang="en-US">
                <a:latin typeface="Arial"/>
              </a:rPr>
              <a:t>Camera</a:t>
            </a:r>
          </a:p>
          <a:p>
            <a:pPr lvl="1"/>
            <a:r>
              <a:rPr lang="en-US">
                <a:latin typeface="Arial"/>
              </a:rPr>
              <a:t>Object Detection</a:t>
            </a:r>
          </a:p>
          <a:p>
            <a:r>
              <a:rPr lang="en-US">
                <a:latin typeface="Arial"/>
              </a:rPr>
              <a:t>GPS</a:t>
            </a:r>
          </a:p>
          <a:p>
            <a:r>
              <a:rPr lang="en-US">
                <a:latin typeface="Arial"/>
              </a:rPr>
              <a:t>Built Platform</a:t>
            </a:r>
          </a:p>
          <a:p>
            <a:r>
              <a:rPr lang="en-US">
                <a:latin typeface="Arial"/>
              </a:rPr>
              <a:t>All connections finalized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B999-8C9D-16E0-6DD8-81944893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5" descr="A picture containing wall&#10;&#10;Description automatically generated">
            <a:extLst>
              <a:ext uri="{FF2B5EF4-FFF2-40B4-BE49-F238E27FC236}">
                <a16:creationId xmlns:a16="http://schemas.microsoft.com/office/drawing/2014/main" id="{E2523F05-1CFF-53F9-1E77-4F5A2F62B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0" t="3571" r="26724" b="255"/>
          <a:stretch/>
        </p:blipFill>
        <p:spPr>
          <a:xfrm>
            <a:off x="6332477" y="1139716"/>
            <a:ext cx="5014788" cy="458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6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01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SDP: Installation of required Software and interfaces</a:t>
            </a:r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99" y="963593"/>
            <a:ext cx="11078901" cy="460286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DA15E-7219-EA0B-F012-2FBF909A6630}"/>
              </a:ext>
            </a:extLst>
          </p:cNvPr>
          <p:cNvSpPr txBox="1">
            <a:spLocks/>
          </p:cNvSpPr>
          <p:nvPr/>
        </p:nvSpPr>
        <p:spPr>
          <a:xfrm>
            <a:off x="503499" y="1387998"/>
            <a:ext cx="11078901" cy="4602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</a:rPr>
              <a:t>Installation of runtime libraries</a:t>
            </a:r>
          </a:p>
          <a:p>
            <a:endParaRPr lang="en-US">
              <a:latin typeface="Arial"/>
            </a:endParaRPr>
          </a:p>
          <a:p>
            <a:r>
              <a:rPr lang="en-US">
                <a:latin typeface="Arial"/>
              </a:rPr>
              <a:t>Installation of </a:t>
            </a:r>
            <a:r>
              <a:rPr lang="en-US" err="1">
                <a:latin typeface="Arial"/>
              </a:rPr>
              <a:t>c++</a:t>
            </a:r>
            <a:r>
              <a:rPr lang="en-US">
                <a:latin typeface="Arial"/>
              </a:rPr>
              <a:t>, python libraries</a:t>
            </a:r>
          </a:p>
          <a:p>
            <a:endParaRPr lang="en-US">
              <a:latin typeface="Arial"/>
            </a:endParaRPr>
          </a:p>
          <a:p>
            <a:r>
              <a:rPr lang="en-US">
                <a:latin typeface="Arial"/>
              </a:rPr>
              <a:t>Interfaces for </a:t>
            </a:r>
            <a:r>
              <a:rPr lang="en-US" err="1">
                <a:latin typeface="Arial"/>
              </a:rPr>
              <a:t>python,C</a:t>
            </a:r>
            <a:r>
              <a:rPr lang="en-US">
                <a:latin typeface="Arial"/>
              </a:rPr>
              <a:t>++ to interface with </a:t>
            </a:r>
            <a:r>
              <a:rPr lang="en-US" err="1">
                <a:latin typeface="Arial"/>
              </a:rPr>
              <a:t>TensorRT</a:t>
            </a:r>
            <a:r>
              <a:rPr lang="en-US">
                <a:latin typeface="Arial"/>
              </a:rPr>
              <a:t> on the jetson nano</a:t>
            </a:r>
          </a:p>
          <a:p>
            <a:endParaRPr lang="en-US">
              <a:latin typeface="Arial"/>
            </a:endParaRPr>
          </a:p>
          <a:p>
            <a:r>
              <a:rPr lang="en-US">
                <a:latin typeface="Arial"/>
              </a:rPr>
              <a:t> Installation of All I/O Drivers for the I/O components</a:t>
            </a:r>
          </a:p>
        </p:txBody>
      </p:sp>
    </p:spTree>
    <p:extLst>
      <p:ext uri="{BB962C8B-B14F-4D97-AF65-F5344CB8AC3E}">
        <p14:creationId xmlns:p14="http://schemas.microsoft.com/office/powerpoint/2010/main" val="248573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7032-9873-D8CA-8BCB-98497974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Contents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C746F-78A2-6480-7753-2F7EF4D4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</a:rPr>
              <a:t>Problem Specification</a:t>
            </a:r>
          </a:p>
          <a:p>
            <a:r>
              <a:rPr lang="en-US">
                <a:latin typeface="Arial"/>
              </a:rPr>
              <a:t>Requirements</a:t>
            </a:r>
          </a:p>
          <a:p>
            <a:r>
              <a:rPr lang="en-US">
                <a:latin typeface="Arial"/>
              </a:rPr>
              <a:t>Design Overview</a:t>
            </a:r>
          </a:p>
          <a:p>
            <a:r>
              <a:rPr lang="en-US">
                <a:latin typeface="Arial"/>
              </a:rPr>
              <a:t>Testing and Analysis</a:t>
            </a:r>
          </a:p>
          <a:p>
            <a:r>
              <a:rPr lang="en-US">
                <a:latin typeface="Arial"/>
              </a:rPr>
              <a:t>Project Status</a:t>
            </a:r>
          </a:p>
          <a:p>
            <a:r>
              <a:rPr lang="en-US">
                <a:latin typeface="Arial"/>
              </a:rPr>
              <a:t>Software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B020E-1A2E-FB05-3D7C-66077AC3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23DC-6B72-348C-AB9E-157093B1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Software Integration -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056-1D49-750F-C341-C6B23DDF1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219201"/>
            <a:ext cx="10972800" cy="4419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latin typeface="Arial"/>
              </a:rPr>
              <a:t>Connection type: MIPI Camera Serial Interface, Resolution: 720p (Max:1080p)</a:t>
            </a:r>
            <a:endParaRPr lang="en-US">
              <a:latin typeface="Arial"/>
            </a:endParaRPr>
          </a:p>
          <a:p>
            <a:r>
              <a:rPr lang="en-US" sz="2000">
                <a:latin typeface="Arial"/>
              </a:rPr>
              <a:t>Programs: Jetson Nano Inference interface: Serves as a wrapper for Nvidia Tensor RT.</a:t>
            </a:r>
          </a:p>
          <a:p>
            <a:r>
              <a:rPr lang="en-US" sz="2000">
                <a:latin typeface="Arial"/>
              </a:rPr>
              <a:t>Neural Network: SSD-Mobilenet-v2</a:t>
            </a:r>
          </a:p>
          <a:p>
            <a:r>
              <a:rPr lang="en-US" sz="2000">
                <a:latin typeface="Arial"/>
              </a:rPr>
              <a:t>Algorithm: Single Shot Detection which runs a convolutional network on input image only one time and computes a feature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30E57-41A5-C03E-44F4-F6B61BD4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52D756-B846-A8D5-B8D1-8E3BF4DE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3309199"/>
            <a:ext cx="5305425" cy="27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6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226F-45BC-F0A5-DC25-4D2E1C99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Software Integration – Camera (Cont'd)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723D6-C701-EC09-999A-11036A58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219201"/>
            <a:ext cx="10972800" cy="4419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</a:rPr>
              <a:t>Processed Images (SSD):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886B9-8D6B-0F20-6270-E8752E3A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4993FAB-50CD-F0D1-AD70-C836951C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714500"/>
            <a:ext cx="4029075" cy="2286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B99D809-75B5-3965-7AED-A69B328D2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5" y="1762125"/>
            <a:ext cx="3971925" cy="22383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AD9BE0A-6A69-3BA1-461C-FFB4880AA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75" y="1337302"/>
            <a:ext cx="3200400" cy="425959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B4D525D-6E83-7920-10BA-984A5E398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" y="4096664"/>
            <a:ext cx="2943225" cy="1960321"/>
          </a:xfrm>
          <a:prstGeom prst="rect">
            <a:avLst/>
          </a:prstGeom>
        </p:spPr>
      </p:pic>
      <p:pic>
        <p:nvPicPr>
          <p:cNvPr id="11" name="Picture 11" descr="A picture containing green, person, mammal&#10;&#10;Description automatically generated">
            <a:extLst>
              <a:ext uri="{FF2B5EF4-FFF2-40B4-BE49-F238E27FC236}">
                <a16:creationId xmlns:a16="http://schemas.microsoft.com/office/drawing/2014/main" id="{C193D6BB-2A53-786F-93A7-31E80DA7A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025" y="4095750"/>
            <a:ext cx="2743200" cy="1962150"/>
          </a:xfrm>
          <a:prstGeom prst="rect">
            <a:avLst/>
          </a:prstGeom>
        </p:spPr>
      </p:pic>
      <p:pic>
        <p:nvPicPr>
          <p:cNvPr id="1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FB6496C-1371-324D-9F79-BA803D867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625" y="4000500"/>
            <a:ext cx="20383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96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4DB0-22B6-7D2A-0FB3-A7A24A7C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Software Integration - IMU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9E4F-ADEF-BA92-1155-F159A6B41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</a:rPr>
              <a:t>Software provided by </a:t>
            </a:r>
            <a:r>
              <a:rPr lang="en-US" err="1">
                <a:latin typeface="Arial"/>
              </a:rPr>
              <a:t>Xsens</a:t>
            </a:r>
            <a:endParaRPr lang="en-US">
              <a:latin typeface="Arial"/>
            </a:endParaRPr>
          </a:p>
          <a:p>
            <a:r>
              <a:rPr lang="en-US">
                <a:latin typeface="Arial"/>
              </a:rPr>
              <a:t>USB connection to NVIDIA</a:t>
            </a:r>
          </a:p>
          <a:p>
            <a:r>
              <a:rPr lang="en-US">
                <a:latin typeface="Arial"/>
              </a:rPr>
              <a:t>Issues: </a:t>
            </a:r>
          </a:p>
          <a:p>
            <a:pPr lvl="1"/>
            <a:r>
              <a:rPr lang="en-US">
                <a:latin typeface="Arial"/>
                <a:cs typeface="Arial"/>
              </a:rPr>
              <a:t>Received incorrect data (registered the device as upside-down or at an angle when on a level surface) </a:t>
            </a:r>
          </a:p>
          <a:p>
            <a:pPr lvl="1"/>
            <a:r>
              <a:rPr lang="en-US">
                <a:latin typeface="Arial"/>
                <a:cs typeface="Arial"/>
              </a:rPr>
              <a:t>Device is recognized by the computer, but not assigned a device number to receive input from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717C7-2186-C0F6-5C59-249BFD47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52AC8D6-DA03-1A3C-38C6-5483855D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341" y="898505"/>
            <a:ext cx="2743200" cy="238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939B-D962-C5D5-BB9F-EA1EE579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38"/>
            <a:ext cx="10972800" cy="1143000"/>
          </a:xfrm>
        </p:spPr>
        <p:txBody>
          <a:bodyPr/>
          <a:lstStyle/>
          <a:p>
            <a:r>
              <a:rPr lang="en-US">
                <a:cs typeface="Arial"/>
              </a:rPr>
              <a:t>Software – Integration GPS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E363E1D-BAB6-2D59-5268-812D97942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19" y="4730137"/>
            <a:ext cx="2812032" cy="12592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615D1-79C0-7F9E-1C3E-6DAA9309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2A0CEB4-506C-EF4A-E2D7-68518B7F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596" y="496343"/>
            <a:ext cx="5319622" cy="5671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E7695-C84C-68FA-72F4-D32C9D04C7CD}"/>
              </a:ext>
            </a:extLst>
          </p:cNvPr>
          <p:cNvSpPr txBox="1"/>
          <p:nvPr/>
        </p:nvSpPr>
        <p:spPr>
          <a:xfrm>
            <a:off x="523875" y="1019175"/>
            <a:ext cx="6038850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Ublox</a:t>
            </a:r>
            <a:r>
              <a:rPr lang="en-US"/>
              <a:t> NEO/LEA-M8T </a:t>
            </a:r>
          </a:p>
          <a:p>
            <a:r>
              <a:rPr lang="en-US" err="1">
                <a:cs typeface="Arial"/>
              </a:rPr>
              <a:t>Vcc</a:t>
            </a:r>
            <a:r>
              <a:rPr lang="en-US">
                <a:cs typeface="Arial"/>
              </a:rPr>
              <a:t>: 3.3v </a:t>
            </a:r>
          </a:p>
          <a:p>
            <a:r>
              <a:rPr lang="en-US">
                <a:cs typeface="Arial"/>
              </a:rPr>
              <a:t>Connection type: UART</a:t>
            </a:r>
          </a:p>
          <a:p>
            <a:r>
              <a:rPr lang="en-US">
                <a:cs typeface="Arial"/>
              </a:rPr>
              <a:t>Communcation Protocol: GPS NMEA</a:t>
            </a:r>
          </a:p>
          <a:p>
            <a:r>
              <a:rPr lang="en-US">
                <a:cs typeface="Arial"/>
              </a:rPr>
              <a:t>GPS Signal: GNSS</a:t>
            </a:r>
          </a:p>
          <a:p>
            <a:r>
              <a:rPr lang="en-US" sz="1600">
                <a:cs typeface="Arial"/>
              </a:rPr>
              <a:t>Accuracy: </a:t>
            </a:r>
            <a:r>
              <a:rPr lang="en-US" sz="1600">
                <a:ea typeface="+mn-lt"/>
                <a:cs typeface="+mn-lt"/>
              </a:rPr>
              <a:t>global average user range rate error &lt;</a:t>
            </a:r>
            <a:r>
              <a:rPr lang="en-US" sz="1600" b="1">
                <a:ea typeface="+mn-lt"/>
                <a:cs typeface="+mn-lt"/>
              </a:rPr>
              <a:t>20 ns (1PPS)</a:t>
            </a:r>
          </a:p>
          <a:p>
            <a:r>
              <a:rPr lang="en-US">
                <a:cs typeface="Arial"/>
              </a:rPr>
              <a:t>Software: </a:t>
            </a:r>
            <a:r>
              <a:rPr lang="en-US" err="1">
                <a:cs typeface="Arial"/>
              </a:rPr>
              <a:t>gpsd</a:t>
            </a:r>
            <a:r>
              <a:rPr lang="en-US">
                <a:cs typeface="Arial"/>
              </a:rPr>
              <a:t> socket (IP), </a:t>
            </a:r>
            <a:r>
              <a:rPr lang="en-US" err="1">
                <a:cs typeface="Arial"/>
              </a:rPr>
              <a:t>gpsmon</a:t>
            </a:r>
            <a:r>
              <a:rPr lang="en-US">
                <a:cs typeface="Arial"/>
              </a:rPr>
              <a:t> (RL packet monitor)</a:t>
            </a:r>
          </a:p>
          <a:p>
            <a:endParaRPr lang="en-US">
              <a:cs typeface="Arial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DCA0248-0021-0018-EF86-5A4D8347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43" y="3026729"/>
            <a:ext cx="2762250" cy="29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9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8F19-7BF4-6611-DBB9-E38C083C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Software – Integration GPS (Cont'd)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BE5153F-3A5A-C201-6BCA-03C9BF110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5" y="1781176"/>
            <a:ext cx="7534275" cy="3962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6F2DF-5308-F01C-78F4-C3AAA0C9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C4F8D-C0A0-B430-4817-01A2B8E73F47}"/>
              </a:ext>
            </a:extLst>
          </p:cNvPr>
          <p:cNvSpPr txBox="1"/>
          <p:nvPr/>
        </p:nvSpPr>
        <p:spPr>
          <a:xfrm>
            <a:off x="723899" y="1295399"/>
            <a:ext cx="72294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Arial"/>
              </a:rPr>
              <a:t>Provided information through the packet monitor application:</a:t>
            </a:r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806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D347-08A8-660F-0439-2F00CA7C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Software Integration - LiDAR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2D1EB-23A6-4CFD-0CE9-101FC110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254296" cy="43953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rial"/>
              </a:rPr>
              <a:t>ROS </a:t>
            </a:r>
            <a:r>
              <a:rPr lang="en-US" sz="2400" err="1">
                <a:latin typeface="Arial"/>
              </a:rPr>
              <a:t>RViz</a:t>
            </a:r>
            <a:r>
              <a:rPr lang="en-US" sz="2400">
                <a:latin typeface="Arial"/>
              </a:rPr>
              <a:t> 3D visualization software</a:t>
            </a:r>
          </a:p>
          <a:p>
            <a:pPr lvl="1"/>
            <a:r>
              <a:rPr lang="en-US" sz="2400">
                <a:latin typeface="Arial"/>
                <a:cs typeface="Arial"/>
              </a:rPr>
              <a:t>Point Cloud</a:t>
            </a:r>
          </a:p>
          <a:p>
            <a:pPr lvl="1"/>
            <a:r>
              <a:rPr lang="en-US" sz="2400">
                <a:latin typeface="Arial"/>
                <a:cs typeface="Arial"/>
              </a:rPr>
              <a:t>Raw data</a:t>
            </a:r>
          </a:p>
          <a:p>
            <a:endParaRPr lang="en-US" sz="2400">
              <a:latin typeface="Arial"/>
            </a:endParaRPr>
          </a:p>
          <a:p>
            <a:r>
              <a:rPr lang="en-US" sz="2400">
                <a:latin typeface="Arial"/>
              </a:rPr>
              <a:t>360° horizontal FOV </a:t>
            </a:r>
          </a:p>
          <a:p>
            <a:r>
              <a:rPr lang="en-US" sz="2400">
                <a:latin typeface="Arial"/>
              </a:rPr>
              <a:t>±15° vertical FOV</a:t>
            </a:r>
          </a:p>
          <a:p>
            <a:pPr marL="0" indent="0">
              <a:buNone/>
            </a:pPr>
            <a:endParaRPr lang="en-US" b="1"/>
          </a:p>
          <a:p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92F34-3A65-F53B-25F1-52C42A01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58714F9-7168-EBFE-8E0C-830D2A9E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46" y="1461264"/>
            <a:ext cx="7148944" cy="3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0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2534-E76A-3A97-4D08-EFF5D216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/>
              <a:t>Bill of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D4E6-92B4-5234-966B-BB5667C0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559248-C29C-3708-5681-475DD789E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14197"/>
              </p:ext>
            </p:extLst>
          </p:nvPr>
        </p:nvGraphicFramePr>
        <p:xfrm>
          <a:off x="243032" y="1185256"/>
          <a:ext cx="11525952" cy="4676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711">
                  <a:extLst>
                    <a:ext uri="{9D8B030D-6E8A-4147-A177-3AD203B41FA5}">
                      <a16:colId xmlns:a16="http://schemas.microsoft.com/office/drawing/2014/main" val="3081879089"/>
                    </a:ext>
                  </a:extLst>
                </a:gridCol>
                <a:gridCol w="1093143">
                  <a:extLst>
                    <a:ext uri="{9D8B030D-6E8A-4147-A177-3AD203B41FA5}">
                      <a16:colId xmlns:a16="http://schemas.microsoft.com/office/drawing/2014/main" val="278358787"/>
                    </a:ext>
                  </a:extLst>
                </a:gridCol>
                <a:gridCol w="1131499">
                  <a:extLst>
                    <a:ext uri="{9D8B030D-6E8A-4147-A177-3AD203B41FA5}">
                      <a16:colId xmlns:a16="http://schemas.microsoft.com/office/drawing/2014/main" val="1576397360"/>
                    </a:ext>
                  </a:extLst>
                </a:gridCol>
                <a:gridCol w="1093143">
                  <a:extLst>
                    <a:ext uri="{9D8B030D-6E8A-4147-A177-3AD203B41FA5}">
                      <a16:colId xmlns:a16="http://schemas.microsoft.com/office/drawing/2014/main" val="1836772566"/>
                    </a:ext>
                  </a:extLst>
                </a:gridCol>
                <a:gridCol w="2493135">
                  <a:extLst>
                    <a:ext uri="{9D8B030D-6E8A-4147-A177-3AD203B41FA5}">
                      <a16:colId xmlns:a16="http://schemas.microsoft.com/office/drawing/2014/main" val="2085770771"/>
                    </a:ext>
                  </a:extLst>
                </a:gridCol>
                <a:gridCol w="3375321">
                  <a:extLst>
                    <a:ext uri="{9D8B030D-6E8A-4147-A177-3AD203B41FA5}">
                      <a16:colId xmlns:a16="http://schemas.microsoft.com/office/drawing/2014/main" val="2111854273"/>
                    </a:ext>
                  </a:extLst>
                </a:gridCol>
              </a:tblGrid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Item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Unit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Quantity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Total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Manufacturer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Description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30485023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IMX219-160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$21.99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$21.99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Waveshare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Camera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464723472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NVIDIA Jetson Nano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$259.00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$259.00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NVIDIA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processing unit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283636878"/>
                  </a:ext>
                </a:extLst>
              </a:tr>
              <a:tr h="384481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Velodyne LIDAR PUCK 16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$4,000.00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$4,000.00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Velodyne LIDAR</a:t>
                      </a:r>
                      <a:endParaRPr lang="en-US" sz="1100" b="0">
                        <a:solidFill>
                          <a:srgbClr val="444444"/>
                        </a:solidFill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LIDAR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984835121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MTI-10-2A8G4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$759.00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$759.00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err="1">
                          <a:effectLst/>
                          <a:latin typeface="Arial Black"/>
                        </a:rPr>
                        <a:t>Xsens</a:t>
                      </a:r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IMU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76669675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LEA-M8T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$89.00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$89.00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err="1">
                          <a:effectLst/>
                          <a:latin typeface="Arial Black"/>
                        </a:rPr>
                        <a:t>Ublox</a:t>
                      </a:r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GPS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90153511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Carbon Fiber Platform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258522841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HDMI Cable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18021648"/>
                  </a:ext>
                </a:extLst>
              </a:tr>
              <a:tr h="384481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CP40B_1790018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$26.47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$26.47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Semiconductor Circuits Inc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DC/DC converter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23620348"/>
                  </a:ext>
                </a:extLst>
              </a:tr>
              <a:tr h="384481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CP40B_1180018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$26.47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$26.47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Semiconductor Circuits Inc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DC/DC converter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989689470"/>
                  </a:ext>
                </a:extLst>
              </a:tr>
              <a:tr h="384481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CP40B_1233036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$28.60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$28.60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Semiconductor Circuits Inc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DC/DC converter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536636801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000" b="0">
                          <a:effectLst/>
                          <a:latin typeface="Arial Black"/>
                        </a:rPr>
                        <a:t>PQAE50-D24-S5-D</a:t>
                      </a:r>
                      <a:endParaRPr lang="en-US" sz="1000" b="0">
                        <a:solidFill>
                          <a:srgbClr val="333333"/>
                        </a:solidFill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$37.57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$37.57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CUI Inc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DC/DC converter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017962271"/>
                  </a:ext>
                </a:extLst>
              </a:tr>
              <a:tr h="302092">
                <a:tc>
                  <a:txBody>
                    <a:bodyPr/>
                    <a:lstStyle/>
                    <a:p>
                      <a:pPr fontAlgn="b"/>
                      <a:r>
                        <a:rPr lang="en-US" sz="1000" b="0">
                          <a:effectLst/>
                          <a:latin typeface="Arial Black"/>
                        </a:rPr>
                        <a:t>RSDW60G-12</a:t>
                      </a:r>
                      <a:endParaRPr lang="en-US" sz="1000" b="0">
                        <a:solidFill>
                          <a:srgbClr val="333333"/>
                        </a:solidFill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$63.77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$63.77 </a:t>
                      </a:r>
                      <a:endParaRPr lang="en-US" sz="1100" b="0">
                        <a:solidFill>
                          <a:srgbClr val="444444"/>
                        </a:solidFill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Mean Well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DC/DC converter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758347931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CA-USB-MTI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$68.00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$68.00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err="1">
                          <a:effectLst/>
                          <a:latin typeface="Arial Black"/>
                        </a:rPr>
                        <a:t>Xsens</a:t>
                      </a:r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IMU Connector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257993892"/>
                  </a:ext>
                </a:extLst>
              </a:tr>
              <a:tr h="384481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PCB Boards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$20.00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6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$120.00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OSH Park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PCB for external power components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068948394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Misc Wires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$30.00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$30.00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Wire for PCB connection to sensors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064257098"/>
                  </a:ext>
                </a:extLst>
              </a:tr>
              <a:tr h="219703">
                <a:tc>
                  <a:txBody>
                    <a:bodyPr/>
                    <a:lstStyle/>
                    <a:p>
                      <a:pPr fontAlgn="b"/>
                      <a:r>
                        <a:rPr lang="en-US" sz="1100" b="0">
                          <a:effectLst/>
                          <a:latin typeface="Arial Black"/>
                        </a:rPr>
                        <a:t>Total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>
                          <a:effectLst/>
                          <a:latin typeface="Arial Black"/>
                        </a:rPr>
                        <a:t>$5,529.87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100" b="0">
                        <a:effectLst/>
                        <a:latin typeface="Arial Black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83340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27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0687D-1BE2-3011-926B-29E881838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9600"/>
              <a:t>Thank You!</a:t>
            </a:r>
            <a:endParaRPr lang="en-US"/>
          </a:p>
          <a:p>
            <a:pPr marL="0" indent="0" algn="ctr">
              <a:buNone/>
            </a:pPr>
            <a:r>
              <a:rPr lang="en-US" sz="4800"/>
              <a:t>Any Questions?</a:t>
            </a:r>
            <a:endParaRPr lang="en-US" sz="9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6E3F6-56E2-EF36-1B72-6A87DEA9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0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018"/>
            <a:ext cx="10972800" cy="114300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Software Design Plan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99" y="1387998"/>
            <a:ext cx="11078901" cy="46028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Installation of required Software and interfaces</a:t>
            </a:r>
          </a:p>
          <a:p>
            <a:r>
              <a:rPr lang="en-US">
                <a:cs typeface="Arial"/>
              </a:rPr>
              <a:t>Building Code and testbenches for interfacing with the I/O components Through their drivers</a:t>
            </a:r>
          </a:p>
          <a:p>
            <a:r>
              <a:rPr lang="en-US"/>
              <a:t>Learning how to use the </a:t>
            </a:r>
            <a:r>
              <a:rPr lang="en-US" err="1"/>
              <a:t>TensorRT</a:t>
            </a:r>
            <a:r>
              <a:rPr lang="en-US"/>
              <a:t> interfaced through python/C++ for image recognition</a:t>
            </a:r>
          </a:p>
          <a:p>
            <a:r>
              <a:rPr lang="en-US"/>
              <a:t>Building Code for the robot to perform all customer requirements</a:t>
            </a:r>
          </a:p>
          <a:p>
            <a:r>
              <a:rPr lang="en-US"/>
              <a:t>Further testing for bugs, quality control of software.</a:t>
            </a:r>
          </a:p>
          <a:p>
            <a:r>
              <a:rPr lang="en-US"/>
              <a:t>Schedule and deadlines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19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01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SDP: Learning how to use the </a:t>
            </a:r>
            <a:r>
              <a:rPr lang="en-US" err="1">
                <a:ea typeface="+mj-lt"/>
                <a:cs typeface="+mj-lt"/>
              </a:rPr>
              <a:t>TensorRT</a:t>
            </a:r>
            <a:r>
              <a:rPr lang="en-US">
                <a:ea typeface="+mj-lt"/>
                <a:cs typeface="+mj-lt"/>
              </a:rPr>
              <a:t> interfaced through python/C++ for image 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99" y="963593"/>
            <a:ext cx="11078901" cy="460286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DA15E-7219-EA0B-F012-2FBF909A6630}"/>
              </a:ext>
            </a:extLst>
          </p:cNvPr>
          <p:cNvSpPr txBox="1">
            <a:spLocks/>
          </p:cNvSpPr>
          <p:nvPr/>
        </p:nvSpPr>
        <p:spPr>
          <a:xfrm>
            <a:off x="503499" y="1387998"/>
            <a:ext cx="11078901" cy="46028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Learning the libraries for python and C++</a:t>
            </a:r>
          </a:p>
          <a:p>
            <a:endParaRPr lang="en-US"/>
          </a:p>
          <a:p>
            <a:r>
              <a:rPr lang="en-US"/>
              <a:t>Writing the first program to run the inference of an image through </a:t>
            </a:r>
            <a:r>
              <a:rPr lang="en-US" err="1"/>
              <a:t>TensorRT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Testing the percentages of accuracy for different detected objects, ensuring Hardware/Software cohesion </a:t>
            </a:r>
          </a:p>
          <a:p>
            <a:endParaRPr lang="en-US"/>
          </a:p>
          <a:p>
            <a:r>
              <a:rPr lang="en-US"/>
              <a:t>Testing different images with the recognition on the jetson nano with pre trained networks</a:t>
            </a:r>
          </a:p>
          <a:p>
            <a:endParaRPr lang="en-US"/>
          </a:p>
          <a:p>
            <a:r>
              <a:rPr lang="en-US"/>
              <a:t>Building a custom network for the specified customer requirements if needed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9A5F-DAD0-54B6-CC8B-BD4A79EB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26FF-CC48-A6B2-CF21-3B8CAD5E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</a:rPr>
              <a:t>The goal of this project is to create a platform that can incorporate sensors to allow for the mapping of its surrounding area. </a:t>
            </a:r>
          </a:p>
          <a:p>
            <a:pPr lvl="1"/>
            <a:r>
              <a:rPr lang="en-US" sz="2400">
                <a:latin typeface="Times New Roman"/>
              </a:rPr>
              <a:t>Sensors that will be used are:  </a:t>
            </a:r>
            <a:endParaRPr lang="en-US" sz="2400">
              <a:latin typeface="Times New Roman"/>
              <a:cs typeface="Times New Roman"/>
            </a:endParaRPr>
          </a:p>
          <a:p>
            <a:pPr lvl="2"/>
            <a:r>
              <a:rPr lang="en-US" b="0" i="0">
                <a:latin typeface="Times New Roman"/>
                <a:cs typeface="Times New Roman"/>
              </a:rPr>
              <a:t>GPS</a:t>
            </a:r>
          </a:p>
          <a:p>
            <a:pPr lvl="2"/>
            <a:r>
              <a:rPr lang="en-US" b="0" i="0">
                <a:latin typeface="Times New Roman"/>
                <a:cs typeface="Times New Roman"/>
              </a:rPr>
              <a:t>Inertial Measurement Unit (IMU)</a:t>
            </a:r>
          </a:p>
          <a:p>
            <a:pPr lvl="2"/>
            <a:r>
              <a:rPr lang="en-US" b="0" i="0">
                <a:latin typeface="Times New Roman"/>
                <a:cs typeface="Times New Roman"/>
              </a:rPr>
              <a:t>LiDAR </a:t>
            </a:r>
          </a:p>
          <a:p>
            <a:pPr lvl="2"/>
            <a:r>
              <a:rPr lang="en-US" b="0" i="0">
                <a:latin typeface="Times New Roman"/>
                <a:cs typeface="Times New Roman"/>
              </a:rPr>
              <a:t>Camera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 sz="2400" b="0" i="0">
                <a:latin typeface="Times New Roman"/>
                <a:cs typeface="Times New Roman"/>
              </a:rPr>
              <a:t>The platform must weigh less than 5kg </a:t>
            </a:r>
          </a:p>
          <a:p>
            <a:pPr lvl="1"/>
            <a:r>
              <a:rPr lang="en-US" sz="2400">
                <a:latin typeface="Times New Roman"/>
                <a:cs typeface="Times New Roman"/>
              </a:rPr>
              <a:t>Formats data into a single processing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D7A26-5264-F426-F24F-2C28ABF9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6" descr="A picture containing toiletry, seat&#10;&#10;Description automatically generated">
            <a:extLst>
              <a:ext uri="{FF2B5EF4-FFF2-40B4-BE49-F238E27FC236}">
                <a16:creationId xmlns:a16="http://schemas.microsoft.com/office/drawing/2014/main" id="{303C7F1F-CF10-AA05-24DE-430C4676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156" y="2609064"/>
            <a:ext cx="3741105" cy="35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73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01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Building Code for the robot to perform all customer 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99" y="1387998"/>
            <a:ext cx="11078901" cy="46028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Code to Deal with </a:t>
            </a:r>
            <a:r>
              <a:rPr lang="en-US" err="1"/>
              <a:t>Datapaths</a:t>
            </a:r>
            <a:r>
              <a:rPr lang="en-US"/>
              <a:t> (all inputs from I/O Components such as Lidar and Camera)</a:t>
            </a:r>
          </a:p>
          <a:p>
            <a:endParaRPr lang="en-US"/>
          </a:p>
          <a:p>
            <a:r>
              <a:rPr lang="en-US"/>
              <a:t>Code for the controller for navigation, states, and decision making.</a:t>
            </a:r>
          </a:p>
          <a:p>
            <a:endParaRPr lang="en-US"/>
          </a:p>
          <a:p>
            <a:r>
              <a:rPr lang="en-US"/>
              <a:t>Testing in various environments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93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DD67-A9FA-5EEC-1156-C25F5B37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C4DC1-E943-711E-9121-8B21011F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Testing is required to ensure that all the individual components are working properly in addition the components all working together properly</a:t>
            </a:r>
          </a:p>
          <a:p>
            <a:r>
              <a:rPr lang="en-US"/>
              <a:t>Tests ensure that the:</a:t>
            </a:r>
          </a:p>
          <a:p>
            <a:pPr lvl="1"/>
            <a:r>
              <a:rPr lang="en-US"/>
              <a:t>GPS captures accurate positioning data at all locations</a:t>
            </a:r>
          </a:p>
          <a:p>
            <a:pPr lvl="1"/>
            <a:r>
              <a:rPr lang="en-US"/>
              <a:t>IMU captures correct inertial and velocity in all instances</a:t>
            </a:r>
          </a:p>
          <a:p>
            <a:pPr lvl="1"/>
            <a:r>
              <a:rPr lang="en-US"/>
              <a:t>LIDAR and camera captures correct imaging data in any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C9141-B842-4B06-C365-97DB5DA4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34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4AD3-6E0C-EACD-5450-88AF7346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Methodology and Procedure: 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0DF-BEA4-20D8-BD3D-1B218E3D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Upon integration, the GPS will be taken to several locations to read coordinates</a:t>
            </a:r>
          </a:p>
          <a:p>
            <a:r>
              <a:rPr lang="en-US"/>
              <a:t>The coordinates read from the GPS will be compared to coordinates found on Google Maps. </a:t>
            </a:r>
          </a:p>
          <a:p>
            <a:r>
              <a:rPr lang="en-US"/>
              <a:t>A successful result will yield GPS coordinates within 10 meters of the actual location</a:t>
            </a:r>
          </a:p>
          <a:p>
            <a:r>
              <a:rPr lang="en-US"/>
              <a:t>An unsuccessful result will yield GPS coordinates that are more than 10 meters away from the actual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C74AD-F160-6118-5A5B-BBDAB357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66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43C3-5832-CA7D-090A-07D22483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Methodology and Procedure: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52D3-47DC-9DC4-94DC-07A9D8169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Upon integration, the IMU will be turned in different ways (ex. Upside down, a 30° angle, 175° angle), taken to different altitudes (ex. Colorado Springs, Denver, Pikes Peak), and moved at different speeds (driven in a car)</a:t>
            </a:r>
          </a:p>
          <a:p>
            <a:r>
              <a:rPr lang="en-US"/>
              <a:t>Captured data will be analyzed</a:t>
            </a:r>
          </a:p>
          <a:p>
            <a:r>
              <a:rPr lang="en-US"/>
              <a:t>A successful result will show correct measurement for all attitudes, altitudes, and velocity</a:t>
            </a:r>
          </a:p>
          <a:p>
            <a:r>
              <a:rPr lang="en-US"/>
              <a:t>An unsuccessful result will be if the measurements do not match the expected values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4F228-52E8-7C75-8C8F-DA6FD520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57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B2FC-31F2-C0E6-3EFA-01DF849B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Plan and Methodology: LIDAR and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550C2-495F-681B-DB96-54E3A1368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Upon integration, the LIDAR and camera will be taken to different environments (ex. Classroom, open field, parking lot) to capture imaging data</a:t>
            </a:r>
          </a:p>
          <a:p>
            <a:r>
              <a:rPr lang="en-US"/>
              <a:t>A successful result of the tests will show the LIDAR and camera accurately imaging each space</a:t>
            </a:r>
          </a:p>
          <a:p>
            <a:r>
              <a:rPr lang="en-US"/>
              <a:t>An unsuccessful result of the tests will show the LIDAR and camera inaccurately imaging each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E3FEE-518D-E81B-96F1-22174805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57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50C4-09EF-725F-7ADD-7637EE8A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Results and Analysis: GPS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9472-B759-1451-F6F3-82A65AD9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Collected data: Coordinate data</a:t>
            </a:r>
          </a:p>
          <a:p>
            <a:r>
              <a:rPr lang="en-US"/>
              <a:t>Data was chosen because the purpose of the GPS is to provide positional data in the form of longitude and latitude coordinates</a:t>
            </a:r>
          </a:p>
          <a:p>
            <a:r>
              <a:rPr lang="en-US"/>
              <a:t>The collected data will be compared to data from Google Maps to ensure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1EE82-BFC0-CB3E-563A-537D90BA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8C77-4E58-4A44-43BB-F8C3C375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Results and Analysis: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CA87-4393-AF64-93F7-EDB679986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Collected data: attitude (angle), distance from sea level (meters), and velocity (meters per second)</a:t>
            </a:r>
          </a:p>
          <a:p>
            <a:r>
              <a:rPr lang="en-US"/>
              <a:t>Data was chosen so that each capability of the IMU can be verified</a:t>
            </a:r>
          </a:p>
          <a:p>
            <a:r>
              <a:rPr lang="en-US"/>
              <a:t>This data will be compared to manually collected data from Google Maps or attitude readers to ensure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2EE38-762B-2BDF-FB5E-D481C3B3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45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Plan Results and Analysis: LIDAR and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Collected data: Visual Imaging</a:t>
            </a:r>
          </a:p>
          <a:p>
            <a:r>
              <a:rPr lang="en-US"/>
              <a:t>Data was chosen because the purpose of the LIDAR and camera is to provide visuals </a:t>
            </a:r>
          </a:p>
          <a:p>
            <a:r>
              <a:rPr lang="en-US"/>
              <a:t>The collected data will be compared to team members’ observations of the space to ensure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9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C086-0D48-7252-2239-F7D6A6C3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Customer Requirements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1AE53-55F5-292C-FBC9-7562D8C0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E72471-F68A-4ED4-DA6E-677821785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204959"/>
              </p:ext>
            </p:extLst>
          </p:nvPr>
        </p:nvGraphicFramePr>
        <p:xfrm>
          <a:off x="890649" y="1593273"/>
          <a:ext cx="7093926" cy="4482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46963">
                  <a:extLst>
                    <a:ext uri="{9D8B030D-6E8A-4147-A177-3AD203B41FA5}">
                      <a16:colId xmlns:a16="http://schemas.microsoft.com/office/drawing/2014/main" val="3052959381"/>
                    </a:ext>
                  </a:extLst>
                </a:gridCol>
                <a:gridCol w="3546963">
                  <a:extLst>
                    <a:ext uri="{9D8B030D-6E8A-4147-A177-3AD203B41FA5}">
                      <a16:colId xmlns:a16="http://schemas.microsoft.com/office/drawing/2014/main" val="1327278310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r>
                        <a:rPr lang="en-US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85606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18-48V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28156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GPS, IMU, LIDAR, 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895373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Power Output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5VDC at 10A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892170"/>
                  </a:ext>
                </a:extLst>
              </a:tr>
              <a:tr h="4536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Power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3.3VDC at 10A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13541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Power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12VDC at 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87436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Generates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Point-cloud data, spatial and image data, location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98954"/>
                  </a:ext>
                </a:extLst>
              </a:tr>
              <a:tr h="1094996">
                <a:tc>
                  <a:txBody>
                    <a:bodyPr/>
                    <a:lstStyle/>
                    <a:p>
                      <a:r>
                        <a:rPr lang="en-US"/>
                        <a:t>Collects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Accurate geo positioning, image and video collection, attitude and gyroscope data, inertial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006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25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F48D-9B91-E8C2-E0E3-A0F0B154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Standards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AFC08-325E-AD08-B62A-3AE6B366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AEA9F0-5FF0-293F-A4F2-C7B30691D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8736"/>
              </p:ext>
            </p:extLst>
          </p:nvPr>
        </p:nvGraphicFramePr>
        <p:xfrm>
          <a:off x="319479" y="1440700"/>
          <a:ext cx="11154274" cy="4223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257">
                  <a:extLst>
                    <a:ext uri="{9D8B030D-6E8A-4147-A177-3AD203B41FA5}">
                      <a16:colId xmlns:a16="http://schemas.microsoft.com/office/drawing/2014/main" val="2532197611"/>
                    </a:ext>
                  </a:extLst>
                </a:gridCol>
                <a:gridCol w="9369017">
                  <a:extLst>
                    <a:ext uri="{9D8B030D-6E8A-4147-A177-3AD203B41FA5}">
                      <a16:colId xmlns:a16="http://schemas.microsoft.com/office/drawing/2014/main" val="1823611509"/>
                    </a:ext>
                  </a:extLst>
                </a:gridCol>
              </a:tblGrid>
              <a:tr h="1127836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</a:rPr>
                        <a:t>Standard</a:t>
                      </a:r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</a:rPr>
                        <a:t>Explanation</a:t>
                      </a:r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14423"/>
                  </a:ext>
                </a:extLst>
              </a:tr>
              <a:tr h="840119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</a:rPr>
                        <a:t>IEEE 802</a:t>
                      </a:r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</a:rPr>
                        <a:t>Ethernet speeds of operation from 1 Mb/s to 400 Gb/s using a common media access control (MAC)</a:t>
                      </a:r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60184171"/>
                  </a:ext>
                </a:extLst>
              </a:tr>
              <a:tr h="1127836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</a:rPr>
                        <a:t>MIPI A-PHY</a:t>
                      </a:r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</a:rPr>
                        <a:t>Asymmetric data link layer with point-to-point or daisy-chain topology used in camera interface</a:t>
                      </a:r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27046160"/>
                  </a:ext>
                </a:extLst>
              </a:tr>
              <a:tr h="1127836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</a:rPr>
                        <a:t>EN55032​</a:t>
                      </a:r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</a:rPr>
                        <a:t>Emission standard for electronic devices to keep their electromagnetic output from interfering with other devices</a:t>
                      </a:r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07718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72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4DBC-88EB-CA60-A50F-24775059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Arial"/>
              </a:rPr>
              <a:t> Major Hardware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AA1E0-6D61-8A93-84DC-2E25E407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</a:rPr>
              <a:t>Processor: NVIDIA Jetson Nano</a:t>
            </a:r>
          </a:p>
          <a:p>
            <a:r>
              <a:rPr lang="en-US">
                <a:latin typeface="Times New Roman"/>
              </a:rPr>
              <a:t>Integrate the following onto one platform: </a:t>
            </a:r>
          </a:p>
          <a:p>
            <a:pPr lvl="1"/>
            <a:r>
              <a:rPr lang="en-US" err="1">
                <a:latin typeface="Times New Roman"/>
                <a:cs typeface="Arial"/>
              </a:rPr>
              <a:t>Xsens</a:t>
            </a:r>
            <a:r>
              <a:rPr lang="en-US">
                <a:latin typeface="Times New Roman"/>
                <a:cs typeface="Arial"/>
              </a:rPr>
              <a:t> MTI-10-2A8G4 (Inertial measurement unit)</a:t>
            </a:r>
          </a:p>
          <a:p>
            <a:pPr lvl="1"/>
            <a:r>
              <a:rPr lang="en-US" err="1">
                <a:latin typeface="Times New Roman"/>
                <a:ea typeface="+mn-lt"/>
                <a:cs typeface="Times New Roman"/>
              </a:rPr>
              <a:t>Ublox</a:t>
            </a:r>
            <a:r>
              <a:rPr lang="en-US">
                <a:latin typeface="Times New Roman"/>
                <a:ea typeface="+mn-lt"/>
                <a:cs typeface="Times New Roman"/>
              </a:rPr>
              <a:t> LEA-M8T with WD22UGRC interface board (Global positioning system)</a:t>
            </a:r>
          </a:p>
          <a:p>
            <a:pPr lvl="1"/>
            <a:r>
              <a:rPr lang="en-US">
                <a:latin typeface="Times New Roman"/>
                <a:ea typeface="+mn-lt"/>
                <a:cs typeface="Times New Roman"/>
              </a:rPr>
              <a:t>Velodyne LiDAR PUCK 16 (LIDAR) </a:t>
            </a:r>
          </a:p>
          <a:p>
            <a:pPr lvl="1"/>
            <a:r>
              <a:rPr lang="en-US">
                <a:latin typeface="Times New Roman"/>
                <a:ea typeface="+mn-lt"/>
                <a:cs typeface="Times New Roman"/>
              </a:rPr>
              <a:t>IMX219-160 (Camera) </a:t>
            </a:r>
          </a:p>
          <a:p>
            <a:pPr lvl="1"/>
            <a:r>
              <a:rPr lang="en-US">
                <a:latin typeface="Times New Roman"/>
                <a:ea typeface="+mn-lt"/>
                <a:cs typeface="Times New Roman"/>
              </a:rPr>
              <a:t>18-36V LIPO battery</a:t>
            </a:r>
          </a:p>
          <a:p>
            <a:pPr marL="457200" lvl="1" indent="0">
              <a:buNone/>
            </a:pPr>
            <a:endParaRPr lang="en-US" b="1">
              <a:latin typeface="Times New Roman"/>
              <a:ea typeface="+mn-lt"/>
              <a:cs typeface="Times New Roman"/>
            </a:endParaRPr>
          </a:p>
          <a:p>
            <a:pPr lvl="1"/>
            <a:endParaRPr lang="en-US" b="1">
              <a:latin typeface="Times New Roman"/>
              <a:cs typeface="Times New Roman"/>
            </a:endParaRPr>
          </a:p>
          <a:p>
            <a:pPr lvl="1"/>
            <a:endParaRPr lang="en-US" b="1">
              <a:latin typeface="Times New Roman"/>
              <a:cs typeface="Times New Roman"/>
            </a:endParaRPr>
          </a:p>
          <a:p>
            <a:pPr lvl="1"/>
            <a:endParaRPr lang="en-US" b="1">
              <a:latin typeface="Times New Roman"/>
              <a:cs typeface="Arial"/>
            </a:endParaRPr>
          </a:p>
          <a:p>
            <a:pPr lvl="1"/>
            <a:endParaRPr lang="en-US">
              <a:latin typeface="Times New Roman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C53A2-D021-A2FC-80C5-02D75629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7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4208-52E7-08FC-B90F-8A49FCB3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Design Overview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CA2C1-286A-08B8-5477-441335F7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4" descr="A picture containing text, table, furniture, worktable&#10;&#10;Description automatically generated">
            <a:extLst>
              <a:ext uri="{FF2B5EF4-FFF2-40B4-BE49-F238E27FC236}">
                <a16:creationId xmlns:a16="http://schemas.microsoft.com/office/drawing/2014/main" id="{9ADEB430-DA1B-66E1-9254-EB0419E0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697611"/>
            <a:ext cx="6596434" cy="51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4208-52E7-08FC-B90F-8A49FCB3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3D Model cont.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CA2C1-286A-08B8-5477-441335F7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380CE61-99B1-ADFB-D204-91E9066D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254" y="849766"/>
            <a:ext cx="6532963" cy="48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2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40D9-19A8-1068-FE3F-CF79AAA2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Component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DA469-86AD-5E2B-C5EF-AD2D58B5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A73E79-03E4-A5AD-1082-6663C937E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200244"/>
              </p:ext>
            </p:extLst>
          </p:nvPr>
        </p:nvGraphicFramePr>
        <p:xfrm>
          <a:off x="5539361" y="1486170"/>
          <a:ext cx="2744105" cy="444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120">
                  <a:extLst>
                    <a:ext uri="{9D8B030D-6E8A-4147-A177-3AD203B41FA5}">
                      <a16:colId xmlns:a16="http://schemas.microsoft.com/office/drawing/2014/main" val="2751994392"/>
                    </a:ext>
                  </a:extLst>
                </a:gridCol>
                <a:gridCol w="1358985">
                  <a:extLst>
                    <a:ext uri="{9D8B030D-6E8A-4147-A177-3AD203B41FA5}">
                      <a16:colId xmlns:a16="http://schemas.microsoft.com/office/drawing/2014/main" val="2822161823"/>
                    </a:ext>
                  </a:extLst>
                </a:gridCol>
              </a:tblGrid>
              <a:tr h="39926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Component 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395725"/>
                  </a:ext>
                </a:extLst>
              </a:tr>
              <a:tr h="682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Weight (g)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845413278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LIDAR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791991090"/>
                  </a:ext>
                </a:extLst>
              </a:tr>
              <a:tr h="682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GPS + Antenna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741269086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NANO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350223564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Camera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903235089"/>
                  </a:ext>
                </a:extLst>
              </a:tr>
              <a:tr h="682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Cased IMU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802396208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888186282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1894910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DA0E80-F5E5-2817-C7C6-494B0A897782}"/>
              </a:ext>
            </a:extLst>
          </p:cNvPr>
          <p:cNvSpPr txBox="1"/>
          <p:nvPr/>
        </p:nvSpPr>
        <p:spPr>
          <a:xfrm>
            <a:off x="607978" y="1556425"/>
            <a:ext cx="45233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Total weight of platform: 2971 g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2029 g extra for any needed additions</a:t>
            </a:r>
          </a:p>
        </p:txBody>
      </p:sp>
    </p:spTree>
    <p:extLst>
      <p:ext uri="{BB962C8B-B14F-4D97-AF65-F5344CB8AC3E}">
        <p14:creationId xmlns:p14="http://schemas.microsoft.com/office/powerpoint/2010/main" val="223799651"/>
      </p:ext>
    </p:extLst>
  </p:cSld>
  <p:clrMapOvr>
    <a:masterClrMapping/>
  </p:clrMapOvr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9F4D60A2CD4C469B5D3FCAE2445860" ma:contentTypeVersion="11" ma:contentTypeDescription="Create a new document." ma:contentTypeScope="" ma:versionID="e9b5c456d844b866d076205733ed7684">
  <xsd:schema xmlns:xsd="http://www.w3.org/2001/XMLSchema" xmlns:xs="http://www.w3.org/2001/XMLSchema" xmlns:p="http://schemas.microsoft.com/office/2006/metadata/properties" xmlns:ns2="41131974-f1ef-422a-8b29-84da6b73dfca" xmlns:ns3="10facdfd-8a7c-44e5-86a0-756ad517bdcd" targetNamespace="http://schemas.microsoft.com/office/2006/metadata/properties" ma:root="true" ma:fieldsID="b217f62cc07f281e012afc16ff918721" ns2:_="" ns3:_="">
    <xsd:import namespace="41131974-f1ef-422a-8b29-84da6b73dfca"/>
    <xsd:import namespace="10facdfd-8a7c-44e5-86a0-756ad517bd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131974-f1ef-422a-8b29-84da6b73df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7373dcc-d629-4f14-9a28-796bffe9265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facdfd-8a7c-44e5-86a0-756ad517bdc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0d8f9f0-e3b2-4224-ba35-05acb846f91d}" ma:internalName="TaxCatchAll" ma:showField="CatchAllData" ma:web="10facdfd-8a7c-44e5-86a0-756ad517bd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0facdfd-8a7c-44e5-86a0-756ad517bdcd" xsi:nil="true"/>
    <lcf76f155ced4ddcb4097134ff3c332f xmlns="41131974-f1ef-422a-8b29-84da6b73dfc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F7E18E3-1569-4ACE-B97D-EA21643FCC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F40C12-057B-46C6-A240-1A78F34E0E83}">
  <ds:schemaRefs>
    <ds:schemaRef ds:uri="10facdfd-8a7c-44e5-86a0-756ad517bdcd"/>
    <ds:schemaRef ds:uri="41131974-f1ef-422a-8b29-84da6b73df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823C1A2-2995-4C7E-8355-BE162B3EFE78}">
  <ds:schemaRefs>
    <ds:schemaRef ds:uri="10facdfd-8a7c-44e5-86a0-756ad517bdcd"/>
    <ds:schemaRef ds:uri="41131974-f1ef-422a-8b29-84da6b73df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37</Slides>
  <Notes>1</Notes>
  <HiddenSlides>10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uccs-powerpoint-template-2014-cobranded</vt:lpstr>
      <vt:lpstr>PowerPoint Presentation</vt:lpstr>
      <vt:lpstr>Contents</vt:lpstr>
      <vt:lpstr>Problem Description</vt:lpstr>
      <vt:lpstr>Customer Requirements</vt:lpstr>
      <vt:lpstr>Standards</vt:lpstr>
      <vt:lpstr> Major Hardware</vt:lpstr>
      <vt:lpstr>Design Overview</vt:lpstr>
      <vt:lpstr>3D Model cont.</vt:lpstr>
      <vt:lpstr>Component Weights</vt:lpstr>
      <vt:lpstr>Design Drawings</vt:lpstr>
      <vt:lpstr>Design Drawings cont.</vt:lpstr>
      <vt:lpstr>Electrical Connections Design</vt:lpstr>
      <vt:lpstr>PCB for External Components</vt:lpstr>
      <vt:lpstr>Power Connections</vt:lpstr>
      <vt:lpstr>Signal Connections</vt:lpstr>
      <vt:lpstr>Testing and Analysis</vt:lpstr>
      <vt:lpstr>Testing and Analysis Needs</vt:lpstr>
      <vt:lpstr>Project Status</vt:lpstr>
      <vt:lpstr>SDP: Installation of required Software and interfaces</vt:lpstr>
      <vt:lpstr>Software Integration - Camera</vt:lpstr>
      <vt:lpstr>Software Integration – Camera (Cont'd)</vt:lpstr>
      <vt:lpstr>Software Integration - IMU</vt:lpstr>
      <vt:lpstr>Software – Integration GPS</vt:lpstr>
      <vt:lpstr>Software – Integration GPS (Cont'd)</vt:lpstr>
      <vt:lpstr>Software Integration - LiDAR</vt:lpstr>
      <vt:lpstr>Bill of Materials</vt:lpstr>
      <vt:lpstr>PowerPoint Presentation</vt:lpstr>
      <vt:lpstr>Software Design Plan Introduction</vt:lpstr>
      <vt:lpstr>SDP: Learning how to use the TensorRT interfaced through python/C++ for image recognition</vt:lpstr>
      <vt:lpstr>Building Code for the robot to perform all customer requirements</vt:lpstr>
      <vt:lpstr>Test Plan Introduction</vt:lpstr>
      <vt:lpstr>Test Plan Methodology and Procedure: GPS</vt:lpstr>
      <vt:lpstr>Test Plan Methodology and Procedure: IMU</vt:lpstr>
      <vt:lpstr>Test Plan and Methodology: LIDAR and Camera</vt:lpstr>
      <vt:lpstr>Test Plan Results and Analysis: GPS </vt:lpstr>
      <vt:lpstr>Test Plan Results and Analysis: IMU</vt:lpstr>
      <vt:lpstr>Test Plan Results and Analysis: LIDAR and Camera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2022-12-09T17:17:20Z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0x0101009C9F4D60A2CD4C469B5D3FCAE2445860</vt:lpwstr>
  </property>
  <property fmtid="{D5CDD505-2E9C-101B-9397-08002B2CF9AE}" pid="3" name="MediaServiceImageTags">
    <vt:lpwstr/>
  </property>
</Properties>
</file>